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4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DECA-97B8-4F47-9B9E-2E181D4B6E9D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AA56-C70F-4E93-8486-044E2566A5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DECA-97B8-4F47-9B9E-2E181D4B6E9D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AA56-C70F-4E93-8486-044E2566A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DECA-97B8-4F47-9B9E-2E181D4B6E9D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AA56-C70F-4E93-8486-044E2566A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DECA-97B8-4F47-9B9E-2E181D4B6E9D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AA56-C70F-4E93-8486-044E2566A5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DECA-97B8-4F47-9B9E-2E181D4B6E9D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AA56-C70F-4E93-8486-044E2566A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DECA-97B8-4F47-9B9E-2E181D4B6E9D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AA56-C70F-4E93-8486-044E2566A5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DECA-97B8-4F47-9B9E-2E181D4B6E9D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AA56-C70F-4E93-8486-044E2566A5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DECA-97B8-4F47-9B9E-2E181D4B6E9D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AA56-C70F-4E93-8486-044E2566A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DECA-97B8-4F47-9B9E-2E181D4B6E9D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AA56-C70F-4E93-8486-044E2566A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DECA-97B8-4F47-9B9E-2E181D4B6E9D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AA56-C70F-4E93-8486-044E2566A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DECA-97B8-4F47-9B9E-2E181D4B6E9D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AA56-C70F-4E93-8486-044E2566A5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662DECA-97B8-4F47-9B9E-2E181D4B6E9D}" type="datetimeFigureOut">
              <a:rPr lang="ru-RU" smtClean="0"/>
              <a:pPr/>
              <a:t>18.05.2016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DAAA56-C70F-4E93-8486-044E2566A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7065085" y="5805264"/>
            <a:ext cx="45719" cy="12940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 flipV="1">
            <a:off x="8604448" y="6021287"/>
            <a:ext cx="72007" cy="45719"/>
          </a:xfrm>
        </p:spPr>
        <p:txBody>
          <a:bodyPr/>
          <a:lstStyle/>
          <a:p>
            <a:pPr>
              <a:buNone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ru-RU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1520" y="260648"/>
            <a:ext cx="8640960" cy="29627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Обучение младших школьников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способам общения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dirty="0" smtClean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подготовила: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учитель начальных классов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Ерастова Н. В.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2015 – 2016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год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http://birmaga.ru/dostb/%D0%A1%D0%B1%D0%BE%D1%80%D0%BD%D0%B8%D0%BA+%D1%80%D0%B5%D0%BA%D0%BE%D0%BC%D0%B5%D0%BD%D0%B4%D0%B0%D1%86%D0%B8%D0%B9+%D0%B8+%D0%BA%D0%BE%D0%BD%D1%81%D1%83%D0%BB%D1%8C%D1%82%D0%B0%D1%86%D0%B8%D0%B9+%D0%B4%D0%BB%D1%8F+%D1%80%D0%BE%D0%B4%D0%B8%D1%82%D0%B5%D0%BB%D0%B5%D0%B9+%D0%B1%D1%83%D0%B4%D1%83%D1%89%D0%B8%D1%85+%D0%BF%D0%B5%D1%80%D0%B2%D0%BE%D0%BA%D0%BB%D0%B0%D1%81%D1%81%D0%BD%D0%B8%D0%BA%D0%BE%D0%B2b/44582_html_17bb71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356992"/>
            <a:ext cx="4536504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392" y="5445224"/>
            <a:ext cx="205408" cy="699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7452320" y="4149080"/>
            <a:ext cx="91480" cy="5716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79512" y="210435"/>
            <a:ext cx="8784976" cy="23083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Эмоционально-смысловой доминантой общения детского типа является содержание основных сфер жизнедеятельности младших школьников, которыми являются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и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игра.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Доминанта определяет содержание и характер общения младших школьников со всеми категориями партнеров.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Picture 3" descr="http://mtdata.ru/u24/photo1EB9/20135398846-0/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852936"/>
            <a:ext cx="5905500" cy="3284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4408" y="5445224"/>
            <a:ext cx="61392" cy="699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7498080" y="4149080"/>
            <a:ext cx="45719" cy="5716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188640"/>
            <a:ext cx="8784976" cy="34038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выделить несколько аспектов общения младших школьников со взрослыми: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процессе учебной работы в школе и дома;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информирование взрослых о своих делах и делах в школе;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запрашивание информации у взрослых по конкретным вопросам;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запрашивание у взрослых оценки своего поведения и услышанной информации о себе и своих сверстниках.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1" name="Picture 3" descr="http://s.radioteos.ru/public/files/users/18/personalized-learning-benefi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573016"/>
            <a:ext cx="5184576" cy="3046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7884368" y="5515167"/>
            <a:ext cx="421432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 flipH="1" flipV="1">
            <a:off x="7543800" y="4206239"/>
            <a:ext cx="196552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79512" y="268127"/>
            <a:ext cx="8784976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степени эмоциональной вовлеченности можно  выделить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товарищеское и приятельское общение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Первое из них свойственно почти всем младшим школьникам и реализуется в рамках классного коллектива и в процессе той жизнедеятельности, которая организуется учителем или возникает спонтанно в среде самих детей.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Приятельское общение (которое самими детьми, а вслед за ними часто и взрослыми называется дружбой) реализуется главным образом в процессе игр и связано в основном с общением лиц одного пола. Но до 8% мальчиков и 11% девочек реализуют его периодически в общении со сверстниками противоположного пола. Приятельское общение протекает как в организованной жизнедеятельности классного коллектива, так и вне её.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4408" y="5445224"/>
            <a:ext cx="61392" cy="699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7452320" y="4149080"/>
            <a:ext cx="91480" cy="5716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Общение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сверстников разных полов в младшем школьном возрасте имеет некоторую специфику.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052737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этом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выделяются два типа подобного общения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51520" y="1342257"/>
            <a:ext cx="864096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Первый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6609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это общение между собой мальчиков и девочек, которые находятся в неблагоприятном положении в системе общения сверстников своего пола и для которых общение со сверстниками противоположного пола является компенсацией этого неблагополучия. Этот тип общения по своим содержательным показателям и степени эмоциональной вовлеченности в него школьников аналогично товарищескому или приятельскому общению со сверстниками своего пола.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305800" y="5445224"/>
            <a:ext cx="45719" cy="699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 flipH="1" flipV="1">
            <a:off x="7543800" y="4206239"/>
            <a:ext cx="52536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79512" y="381504"/>
            <a:ext cx="8784976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 втором типе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общения между мальчиками и девочками участвуют как ребята, занимающие неблагоприятное положение в системе общения сверстников своего пола, так и занимающие удовлетворяющее их положение в этой системе. Это общение чаще всего строится на основе подражания образцам, заимствованным у старших ребят: прогулки вдвоем, посещение друг друга на дому, совместные просмотры кино, элементы ухаживания и т.д. В содержании разговоров обращают на себя внимание рассказы друг другу о своих родных, знакомых семьи, о своих товарищах и подругах.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392" y="5373216"/>
            <a:ext cx="205408" cy="1419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 flipV="1">
            <a:off x="7380312" y="4206239"/>
            <a:ext cx="163488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79512" y="184140"/>
            <a:ext cx="8712968" cy="184665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выбору пространства общения младшие школьники подразделяются на 2 группы: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ориентированных на общение дома и в школе;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ориентированных на общение на улице.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79512" y="2428945"/>
            <a:ext cx="8712968" cy="37856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школьников первой группы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общение происходит в школе, квартире, во дворе. Для детей, ориентированных на общение дома и в школе, свойственно стремление к уединению, чаще всего связанное с каким-либо предметным занятием. Они читают, рисуют, выпиливают, выжигают, лепят из пластилина и т.д. В уединении младшие школьники фантазируют и общаются с вымышленными партнерами. Это дает им возможность компенсировать отсутствие приятелей или каких-либо возможностей, привлекательных для них или имеющихся у товарищей.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2400" y="5373216"/>
            <a:ext cx="133400" cy="1419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 flipV="1">
            <a:off x="7498080" y="420623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9512" y="215211"/>
            <a:ext cx="8784976" cy="26776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школьников второй группы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пространство общения входят также прилегающие дворы и улицы. Для них характерен более широкий круг общения. Они больше ориентированы на общение в процессе подвижных игр и различных мероприятий (походов кино, парк и т.д.), меньше общаются со взрослыми, именно для них характерно общение с ребятами разного возраста.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3" name="Picture 3" descr="http://www.all-tests.ru/wp-content/uploads/2016/02/obshhenie-detej-so-vzrosly-mi-sverstnikam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212976"/>
            <a:ext cx="4762500" cy="32340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4408" y="5373216"/>
            <a:ext cx="61392" cy="1419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7498080" y="4149080"/>
            <a:ext cx="45719" cy="5716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79512" y="274054"/>
            <a:ext cx="8784976" cy="30469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Каждый ребенок уникален. Он не похож на других; и смеется, и играет он совершенно по-другому. И для ребенка младшего школьного возраста его родители, учителя и сверстники - особые люди, его дом и школа - это целый огромный мир. Ребенку очень легко потеряться в этом мире, который с каждым днем становится для него все шире и шире. Чтобы понять его и удержаться в нем, ребенку нужно уметь налаживать контакты с другими людьми, живущими рядом.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9" name="Picture 3" descr="http://cfncf.org/wp-content/uploads/2015/07/44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573016"/>
            <a:ext cx="8784976" cy="30528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2400" y="5373216"/>
            <a:ext cx="133400" cy="1419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 flipV="1">
            <a:off x="7380312" y="4206239"/>
            <a:ext cx="163488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Существенным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аспектом, определяющим эффективность обучения ребенка в школе, является формирование сферы межличностных отношений.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51520" y="1865301"/>
            <a:ext cx="864096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По-мнению Ю. Б.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Гиппенрейтер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показателями сферы межличностных отношений являются: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Особенности восприятия другого человека.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эгоцентрическое либо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антиэгоцентрическое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иными словами - восприятие других в их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самоценности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односторонне либо многостороннее восприятие другого.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Способность соотносить свои интересы, желания, ценности с таковыми у других людей.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Уровень осознания сферы отношения с другими.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392" y="5373216"/>
            <a:ext cx="205408" cy="1419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7452320" y="4149080"/>
            <a:ext cx="91480" cy="5716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79512" y="148817"/>
            <a:ext cx="8784976" cy="30469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Наиболее адекватной формой деятельности для решения указанных коррекционных задач является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групповая игра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Организация отношений детей в игре предполагает расшатывание фиксированных позиционных ролей в сфере руководства совместной деятельностью, введение способов и норм "справедливой" регуляции отношений. Сюжетно-ролевая игра обеспечивает установление положительного эмоционального отношения к сверстникам и даже учителю.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5" name="Picture 3" descr="http://podrastu.ru/wp-content/uploads/2015/09/deti-figur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356992"/>
            <a:ext cx="5715000" cy="3305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305800" y="5373216"/>
            <a:ext cx="82624" cy="1419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7498080" y="4149080"/>
            <a:ext cx="45719" cy="5716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51520" y="1512126"/>
            <a:ext cx="8712968" cy="249299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Единственная известная мне роскошь - это роскошь человеческого общения.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Антуан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 Сент-Экзюпери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4408" y="5373216"/>
            <a:ext cx="61392" cy="1419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 flipH="1">
            <a:off x="7543800" y="4077072"/>
            <a:ext cx="52536" cy="12916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79512" y="1062194"/>
            <a:ext cx="8784976" cy="15696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Младший школьный возраст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–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исключительное время для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развития невербального общения ребенка. То, что упущено в это время, восполняется в дальнейшем с огромным трудом, а то и не восполняется вовсе.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79512" y="2625435"/>
            <a:ext cx="8784976" cy="30469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Большое значение в младшем школьном возрасте имеет общение со сверстниками. С раннего возраста родителям следует всячески поддерживать доброжелательные взаимоотношения детей друг с другом. В совместной работе школьников в обучении можно отчетливо увидеть проявления невербального общения, так как приходится считаться с интересами другого, уступать, делиться с товарищем, помогать ему. Младший школьник начинает выражать сочувствие к другим.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305800" y="5445224"/>
            <a:ext cx="45719" cy="699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7452320" y="3861048"/>
            <a:ext cx="91480" cy="345192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188640"/>
            <a:ext cx="8784976" cy="39330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Интерес к проблеме общения уходит своими корнями в далекое прошлое. Общение, процессы взаимодействия между людьми, их взаимоотношения, те вопросы, с которыми сталкивался человек, вступая в контакт с другими людьми, всегда привлекали к себе пристальное внимание.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Существует много определений общения. Например,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общение - это взаимодействие людей друг с другом, состоящее в обмене между ними информацией познавательного или оценочного характера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или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общение - это намеренное влияние и воздействие на поведение, состояние, установки партнера.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4408" y="5373216"/>
            <a:ext cx="61392" cy="1419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7498080" y="4077072"/>
            <a:ext cx="45719" cy="12916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23528" y="402599"/>
            <a:ext cx="8568952" cy="26776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Общение представляет собой процесс, в котором могут быть выделены следующие его стороны, или функции: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коммуникация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(обмен информацией);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интеракция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(обмен действиями);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социальная перцепция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(восприятие людьми друг друга).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Функции общения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дают представление о том, что конкретно происходит в процессе общения между людьми.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7" name="Picture 3" descr="http://www.ya-roditel.ru/upload/medialibrary/9aa/9aafa547c4c7b9825f5d7a4de470d36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284984"/>
            <a:ext cx="5040561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172400" y="5515167"/>
            <a:ext cx="1334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7452320" y="4077072"/>
            <a:ext cx="91480" cy="12916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79512" y="234161"/>
            <a:ext cx="8784976" cy="258532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Коммуникативная сторона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общения отражает процессы обмена информацией между общающимися людьми.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Психическое развитие ребёнка начинается с общения. Это первый вид социальной активности, который возникает в онтогенезе и благодаря которому младенец получает необходимую для его индивидуального развития информацию.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Picture 3" descr="http://zakonstroy.ru/files/news-images/materinskiy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996952"/>
            <a:ext cx="5688632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8305800" y="5515167"/>
            <a:ext cx="22664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 flipH="1">
            <a:off x="7543800" y="4077072"/>
            <a:ext cx="52536" cy="12916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2" y="277474"/>
            <a:ext cx="878497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Что же касается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предметной деятельности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которая так же выступает как условие и средство психического развития, то она появляется гораздо позже - на втором, третьем году жизни. В общении сначала через прямое подражание (викарное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а затем через словесные инструкции (вербальное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приобретается жизненный основной опыт ребёнка. Люди, с которыми он общается, являются для ребёнка носителями этого опыта, и никаким другим путям, кроме общения с ним, этот опыт не может быть приобретен. Интенсивность общения, разнообразим его содержания, целей, средств являются важнейшими факторами, определяющими развитие детей.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028384" y="5515167"/>
            <a:ext cx="277416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7380312" y="4149080"/>
            <a:ext cx="163488" cy="5716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9512" y="253410"/>
            <a:ext cx="8712968" cy="19389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Так,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деловое общение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формирует и развивает его способности, служит средством приобретения знаний и навыков. В нем же человек совершенствует умение взаимодействовать с людьми, развивая у себя необходимые для этого деловые и организаторские качества.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79512" y="2176520"/>
            <a:ext cx="8712968" cy="23083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Личностное общение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формирует ребенка в младшем школьном возрасте как личность, дает ему возможность приобрести определённые черты характера, интересы, привычки, склонности, усвоить нормы и формы нравственного поведения, определить цели жизни и выбрать средства их реализации.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79512" y="4499682"/>
            <a:ext cx="8784976" cy="15696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Материальное общение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позволяет получать необходимые для нормальной жизни предметы материальной и духовной культуры, которые как мы выяснили, выступают в качестве условия индивидуального развития.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305800" y="5445224"/>
            <a:ext cx="45719" cy="699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7452320" y="4149080"/>
            <a:ext cx="91480" cy="5716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60648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Особенностями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младших школьников можно считать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высокий уровень значимости для них игры и учебы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в коллективе слабо выраженное разделение отношений на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деловые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межличностные,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высокий авторитет учителя как носителя коллективных норм и ценностей.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://msk.can-go.ru/images/sportivnye_sektsii_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564904"/>
            <a:ext cx="5615186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292</TotalTime>
  <Words>800</Words>
  <Application>Microsoft Office PowerPoint</Application>
  <PresentationFormat>Экран (4:3)</PresentationFormat>
  <Paragraphs>60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Воздушный поток</vt:lpstr>
      <vt:lpstr>   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Артём</dc:creator>
  <cp:lastModifiedBy>Артём</cp:lastModifiedBy>
  <cp:revision>34</cp:revision>
  <dcterms:created xsi:type="dcterms:W3CDTF">2016-02-21T09:13:32Z</dcterms:created>
  <dcterms:modified xsi:type="dcterms:W3CDTF">2016-05-18T09:48:08Z</dcterms:modified>
</cp:coreProperties>
</file>