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5" r:id="rId7"/>
    <p:sldId id="263" r:id="rId8"/>
    <p:sldId id="272" r:id="rId9"/>
    <p:sldId id="266" r:id="rId10"/>
    <p:sldId id="270" r:id="rId11"/>
    <p:sldId id="264" r:id="rId12"/>
    <p:sldId id="267" r:id="rId13"/>
    <p:sldId id="273" r:id="rId14"/>
    <p:sldId id="268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17ECDE-E5EF-464D-BEA2-F71831EF221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BACA0A-97A1-45B8-B772-9C76F8E2B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652CA9-5F88-47C2-8C0A-3A40E3A55E5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B3DC-0AA7-411A-B289-35EBBA46CBE7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3E90-30E3-4F6A-A329-195554FB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350D-BC5D-4BFF-80A6-7960B26E832D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8B8F-EB4C-4815-91DF-8CDE54BEA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0EE5-244F-40B7-9E43-8B1ECA997D1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A8BA-2F78-4018-97DD-2A320B270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1DDE-B056-4E87-A441-FA609C481C69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85A4-6037-4D3F-BCDE-75AC80E3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CE54-D144-4711-AB10-B263F210732B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6F93-FEA0-49E7-A595-C1754659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23D2-3901-420A-A1FF-6FE9D1A89A38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E69D-C692-41D9-B4BB-646C0ABEB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EBB8-8013-44A2-8E4C-7DF8164F93D7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5EA8-4B15-41DF-8A8E-B1A9D100F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46AC-5294-4670-9DFC-C90F678ABDE8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7D5D-7558-42FF-A09A-E0A2CB061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7B6C-2EB1-41F9-A9D1-51B656AC92A0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22B1-00BD-478A-91F6-0B343C7C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9AB3-426C-4719-9E1A-10D4F10CC22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9E-0014-445A-B6D1-C71052FA0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33B8C-17B4-41AB-B063-65320A23839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8F04-3D0D-42B1-B64D-748659A37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98825-8077-4B49-8207-D39BFD4894C6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2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9BA25-27AB-45EB-8CB1-B2841AFA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57375" y="357188"/>
            <a:ext cx="6172200" cy="2571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kern="1200" cap="small" dirty="0">
                <a:latin typeface="+mj-lt"/>
                <a:ea typeface="+mj-ea"/>
                <a:cs typeface="+mj-cs"/>
              </a:rPr>
              <a:t>Виды экскурсии </a:t>
            </a:r>
            <a:br>
              <a:rPr lang="ru-RU" sz="4800" b="1" kern="1200" cap="small" dirty="0">
                <a:latin typeface="+mj-lt"/>
                <a:ea typeface="+mj-ea"/>
                <a:cs typeface="+mj-cs"/>
              </a:rPr>
            </a:br>
            <a:r>
              <a:rPr lang="ru-RU" b="1" kern="1200" cap="small" dirty="0">
                <a:latin typeface="+mj-lt"/>
                <a:ea typeface="+mj-ea"/>
                <a:cs typeface="+mj-cs"/>
              </a:rPr>
              <a:t>в КГКС(К)ОУ СКОШ </a:t>
            </a:r>
            <a:r>
              <a:rPr lang="en-US" b="1" kern="1200" cap="small" dirty="0">
                <a:latin typeface="+mj-lt"/>
                <a:ea typeface="+mj-ea"/>
                <a:cs typeface="+mj-cs"/>
              </a:rPr>
              <a:t>VIII</a:t>
            </a:r>
            <a:r>
              <a:rPr lang="ru-RU" b="1" kern="1200" cap="small" dirty="0">
                <a:latin typeface="+mj-lt"/>
                <a:ea typeface="+mj-ea"/>
                <a:cs typeface="+mj-cs"/>
              </a:rPr>
              <a:t> вида № 3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ru-RU" sz="1800" b="1">
                <a:solidFill>
                  <a:schemeClr val="tx2"/>
                </a:solidFill>
              </a:rPr>
              <a:t>Подготовила:  воспитатель 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1800" b="1">
                <a:solidFill>
                  <a:schemeClr val="tx2"/>
                </a:solidFill>
              </a:rPr>
              <a:t>Прокопьева Евгения Алексеевна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58888" y="3570288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Посещение экскурсий за 2014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/>
              <a:t>Мемориал погибшим ВОВ</a:t>
            </a:r>
          </a:p>
        </p:txBody>
      </p:sp>
      <p:pic>
        <p:nvPicPr>
          <p:cNvPr id="44036" name="Picture 4" descr="SDC104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981075"/>
            <a:ext cx="4176713" cy="2784475"/>
          </a:xfrm>
          <a:prstGeom prst="rect">
            <a:avLst/>
          </a:prstGeom>
          <a:noFill/>
        </p:spPr>
      </p:pic>
      <p:pic>
        <p:nvPicPr>
          <p:cNvPr id="44037" name="Picture 5" descr="DSC005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908050"/>
            <a:ext cx="4189413" cy="3141663"/>
          </a:xfrm>
          <a:prstGeom prst="rect">
            <a:avLst/>
          </a:prstGeom>
          <a:noFill/>
        </p:spPr>
      </p:pic>
      <p:pic>
        <p:nvPicPr>
          <p:cNvPr id="44038" name="Picture 6" descr="GEDC09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789363"/>
            <a:ext cx="4176712" cy="2917825"/>
          </a:xfrm>
          <a:prstGeom prst="rect">
            <a:avLst/>
          </a:prstGeom>
          <a:noFill/>
        </p:spPr>
      </p:pic>
      <p:pic>
        <p:nvPicPr>
          <p:cNvPr id="44040" name="Picture 8" descr="DSC0105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3" y="3813175"/>
            <a:ext cx="4059237" cy="304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285750"/>
            <a:ext cx="6880225" cy="6188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В рамках профориентационной деятельности для учащихся старших классов организуются</a:t>
            </a:r>
            <a:r>
              <a:rPr lang="ru-RU" sz="2800" b="1" i="1"/>
              <a:t> экскурсии на городские промышленные предприятия</a:t>
            </a:r>
            <a:r>
              <a:rPr lang="ru-RU" sz="2800"/>
              <a:t>: швейную и мебельную фабрику, машиностроительный завод. Подобные экскурсии помогают детям с ограниченными возможностями здоровья определиться с будущей профессией и местом учёбы или работы.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/>
              <a:t>Трамвайное Депо</a:t>
            </a:r>
          </a:p>
        </p:txBody>
      </p:sp>
      <p:pic>
        <p:nvPicPr>
          <p:cNvPr id="40964" name="Picture 4" descr="IMG_06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981075"/>
            <a:ext cx="4249738" cy="3187700"/>
          </a:xfrm>
          <a:prstGeom prst="rect">
            <a:avLst/>
          </a:prstGeom>
          <a:noFill/>
        </p:spPr>
      </p:pic>
      <p:pic>
        <p:nvPicPr>
          <p:cNvPr id="40965" name="Picture 5" descr="IMG_06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981075"/>
            <a:ext cx="3967162" cy="2976563"/>
          </a:xfrm>
          <a:prstGeom prst="rect">
            <a:avLst/>
          </a:prstGeom>
          <a:noFill/>
        </p:spPr>
      </p:pic>
      <p:pic>
        <p:nvPicPr>
          <p:cNvPr id="40966" name="Picture 6" descr="IMG_06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005263"/>
            <a:ext cx="3603625" cy="2701925"/>
          </a:xfrm>
          <a:prstGeom prst="rect">
            <a:avLst/>
          </a:prstGeom>
          <a:noFill/>
        </p:spPr>
      </p:pic>
      <p:pic>
        <p:nvPicPr>
          <p:cNvPr id="40968" name="Picture 8" descr="IMG_06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4005263"/>
            <a:ext cx="3751262" cy="266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/>
              <a:t>Автошкола</a:t>
            </a:r>
          </a:p>
        </p:txBody>
      </p:sp>
      <p:pic>
        <p:nvPicPr>
          <p:cNvPr id="47112" name="Picture 8" descr="p268_cam0099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628775"/>
            <a:ext cx="2808287" cy="2106613"/>
          </a:xfrm>
          <a:prstGeom prst="rect">
            <a:avLst/>
          </a:prstGeom>
          <a:noFill/>
        </p:spPr>
      </p:pic>
      <p:pic>
        <p:nvPicPr>
          <p:cNvPr id="47113" name="Picture 9" descr="p268_cam01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738" y="1412875"/>
            <a:ext cx="3240087" cy="2430463"/>
          </a:xfrm>
          <a:prstGeom prst="rect">
            <a:avLst/>
          </a:prstGeom>
          <a:noFill/>
        </p:spPr>
      </p:pic>
      <p:pic>
        <p:nvPicPr>
          <p:cNvPr id="47114" name="Picture 10" descr="p268_sam_33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4005263"/>
            <a:ext cx="3024187" cy="2268537"/>
          </a:xfrm>
          <a:prstGeom prst="rect">
            <a:avLst/>
          </a:prstGeom>
          <a:noFill/>
        </p:spPr>
      </p:pic>
      <p:pic>
        <p:nvPicPr>
          <p:cNvPr id="47115" name="Picture 11" descr="p268_sam_338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738" y="3933825"/>
            <a:ext cx="3305175" cy="247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3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/>
              <a:t>столярный и штукатурно-малярный цех</a:t>
            </a:r>
          </a:p>
        </p:txBody>
      </p:sp>
      <p:pic>
        <p:nvPicPr>
          <p:cNvPr id="41988" name="Picture 4" descr="DSC042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908050"/>
            <a:ext cx="3902075" cy="2927350"/>
          </a:xfrm>
          <a:prstGeom prst="rect">
            <a:avLst/>
          </a:prstGeom>
          <a:noFill/>
        </p:spPr>
      </p:pic>
      <p:pic>
        <p:nvPicPr>
          <p:cNvPr id="41989" name="Picture 5" descr="DSC042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2997200"/>
            <a:ext cx="3900487" cy="3387725"/>
          </a:xfrm>
          <a:prstGeom prst="rect">
            <a:avLst/>
          </a:prstGeom>
          <a:noFill/>
        </p:spPr>
      </p:pic>
      <p:pic>
        <p:nvPicPr>
          <p:cNvPr id="41990" name="Picture 6" descr="DSC042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005263"/>
            <a:ext cx="3743325" cy="2105025"/>
          </a:xfrm>
          <a:prstGeom prst="rect">
            <a:avLst/>
          </a:prstGeom>
          <a:noFill/>
        </p:spPr>
      </p:pic>
      <p:pic>
        <p:nvPicPr>
          <p:cNvPr id="41991" name="Picture 7" descr="p228_dsc0355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263" y="1052513"/>
            <a:ext cx="2303462" cy="17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/>
              <a:t>«Спецавтохозяйство»</a:t>
            </a:r>
          </a:p>
        </p:txBody>
      </p:sp>
      <p:pic>
        <p:nvPicPr>
          <p:cNvPr id="43013" name="Picture 5" descr="DSC029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125538"/>
            <a:ext cx="3946525" cy="2960687"/>
          </a:xfrm>
          <a:prstGeom prst="rect">
            <a:avLst/>
          </a:prstGeom>
          <a:noFill/>
        </p:spPr>
      </p:pic>
      <p:pic>
        <p:nvPicPr>
          <p:cNvPr id="43014" name="Picture 6" descr="DSC029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981075"/>
            <a:ext cx="4017962" cy="3013075"/>
          </a:xfrm>
          <a:prstGeom prst="rect">
            <a:avLst/>
          </a:prstGeom>
          <a:noFill/>
        </p:spPr>
      </p:pic>
      <p:pic>
        <p:nvPicPr>
          <p:cNvPr id="43015" name="Picture 7" descr="DSC0298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975" y="3357563"/>
            <a:ext cx="4321175" cy="324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3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/>
              <a:t>Мебельная фабрика «Олимп»</a:t>
            </a:r>
          </a:p>
        </p:txBody>
      </p:sp>
      <p:pic>
        <p:nvPicPr>
          <p:cNvPr id="45060" name="Picture 4" descr="DSC008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908050"/>
            <a:ext cx="4130675" cy="3098800"/>
          </a:xfrm>
          <a:prstGeom prst="rect">
            <a:avLst/>
          </a:prstGeom>
          <a:noFill/>
        </p:spPr>
      </p:pic>
      <p:pic>
        <p:nvPicPr>
          <p:cNvPr id="45061" name="Picture 5" descr="DSC008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836613"/>
            <a:ext cx="3457575" cy="4608512"/>
          </a:xfrm>
          <a:prstGeom prst="rect">
            <a:avLst/>
          </a:prstGeom>
          <a:noFill/>
        </p:spPr>
      </p:pic>
      <p:pic>
        <p:nvPicPr>
          <p:cNvPr id="45062" name="Picture 6" descr="DSC0083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313" y="3789363"/>
            <a:ext cx="37719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Результатом целенаправленной экскурсионной работы в коррекционной школе является повышение интереса к учёбе и получению новых знаний и умений, обогащение жизненного опыта, приобретение практических навыков.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28625" y="285750"/>
            <a:ext cx="4500563" cy="5786438"/>
          </a:xfrm>
        </p:spPr>
        <p:txBody>
          <a:bodyPr rot="0" spcFirstLastPara="0" vertOverflow="overflow" horzOverflow="overflow" spcCol="274320" rtlCol="0" fromWordArt="0" forceAA="0">
            <a:normAutofit fontScale="92500" lnSpcReduction="20000"/>
          </a:bodyPr>
          <a:lstStyle/>
          <a:p>
            <a:pPr marL="0" indent="0" algn="ctr" fontAlgn="auto">
              <a:spcBef>
                <a:spcPts val="100"/>
              </a:spcBef>
              <a:spcAft>
                <a:spcPts val="400"/>
              </a:spcAft>
              <a:buFontTx/>
              <a:buNone/>
              <a:defRPr/>
            </a:pPr>
            <a:r>
              <a:rPr lang="ru-RU" sz="2800" kern="1200" dirty="0">
                <a:latin typeface="+mn-lt"/>
                <a:ea typeface="+mn-ea"/>
                <a:cs typeface="+mn-cs"/>
              </a:rPr>
              <a:t>Экскурсионная работа занимает важное место в воспитательной работе школы, т.к. экскурсия является одной из эффективных организационных форм работы по адаптации детей с интеллектуальной недостаточностью к жизни в обществе и их социализации. Экскурсия позволяет проводить наблюдения, изучать явления природы, знакомиться с окружающим миром. </a:t>
            </a:r>
          </a:p>
        </p:txBody>
      </p:sp>
      <p:pic>
        <p:nvPicPr>
          <p:cNvPr id="15364" name="Picture 4" descr="DSC009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268413"/>
            <a:ext cx="3841750" cy="303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357188"/>
            <a:ext cx="7496175" cy="1214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kern="1200" cap="small" dirty="0">
                <a:latin typeface="+mj-lt"/>
                <a:ea typeface="+mj-ea"/>
                <a:cs typeface="+mj-cs"/>
              </a:rPr>
              <a:t>Экскурсии в школе </a:t>
            </a:r>
            <a:r>
              <a:rPr lang="en-US" b="1" kern="1200" cap="small" dirty="0">
                <a:latin typeface="+mj-lt"/>
                <a:ea typeface="+mj-ea"/>
                <a:cs typeface="+mj-cs"/>
              </a:rPr>
              <a:t>VIII</a:t>
            </a:r>
            <a:r>
              <a:rPr lang="ru-RU" b="1" kern="1200" cap="small" dirty="0">
                <a:latin typeface="+mj-lt"/>
                <a:ea typeface="+mj-ea"/>
                <a:cs typeface="+mj-cs"/>
              </a:rPr>
              <a:t> вида проводятся с целью:</a:t>
            </a:r>
            <a:r>
              <a:rPr lang="ru-RU" kern="1200" cap="small" dirty="0">
                <a:latin typeface="+mj-lt"/>
                <a:ea typeface="+mj-ea"/>
                <a:cs typeface="+mj-cs"/>
              </a:rPr>
              <a:t/>
            </a:r>
            <a:br>
              <a:rPr lang="ru-RU" kern="1200" cap="small" dirty="0">
                <a:latin typeface="+mj-lt"/>
                <a:ea typeface="+mj-ea"/>
                <a:cs typeface="+mj-cs"/>
              </a:rPr>
            </a:br>
            <a:endParaRPr lang="ru-RU" kern="12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214438"/>
            <a:ext cx="4686300" cy="5357812"/>
          </a:xfrm>
        </p:spPr>
        <p:txBody>
          <a:bodyPr/>
          <a:lstStyle/>
          <a:p>
            <a:pPr algn="ctr"/>
            <a:r>
              <a:rPr lang="ru-RU"/>
              <a:t>интеграции и активизации учебной и внеурочной деятельности учащихся;</a:t>
            </a:r>
          </a:p>
          <a:p>
            <a:pPr algn="ctr"/>
            <a:r>
              <a:rPr lang="ru-RU"/>
              <a:t>осуществления связи обучения с жизнью;</a:t>
            </a:r>
          </a:p>
          <a:p>
            <a:pPr algn="ctr"/>
            <a:r>
              <a:rPr lang="ru-RU"/>
              <a:t>расширения кругозора учащихся;</a:t>
            </a:r>
          </a:p>
          <a:p>
            <a:pPr algn="ctr"/>
            <a:r>
              <a:rPr lang="ru-RU"/>
              <a:t>воспитания позитивных межличностных отношений;</a:t>
            </a:r>
          </a:p>
          <a:p>
            <a:pPr algn="ctr"/>
            <a:r>
              <a:rPr lang="ru-RU"/>
              <a:t>расширения сферы общения и социальных контактов детей с ограниченными возможностями здоровья.</a:t>
            </a:r>
          </a:p>
          <a:p>
            <a:endParaRPr lang="ru-RU"/>
          </a:p>
        </p:txBody>
      </p:sp>
      <p:pic>
        <p:nvPicPr>
          <p:cNvPr id="6" name="Рисунок 5" descr="IMG_25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188913"/>
            <a:ext cx="3687762" cy="938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700"/>
              <a:t>ЭКСКУРСИОННАЯ РАБОТА В НАШЕЙ ШКОЛЕ:</a:t>
            </a:r>
            <a:br>
              <a:rPr lang="ru-RU" sz="2700"/>
            </a:br>
            <a:endParaRPr lang="ru-RU" sz="270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186238" cy="4873625"/>
          </a:xfrm>
        </p:spPr>
        <p:txBody>
          <a:bodyPr/>
          <a:lstStyle/>
          <a:p>
            <a:r>
              <a:rPr lang="ru-RU"/>
              <a:t>носит системный характер;</a:t>
            </a:r>
          </a:p>
          <a:p>
            <a:r>
              <a:rPr lang="ru-RU"/>
              <a:t>учитывает возрастные особенности учащихся;</a:t>
            </a:r>
          </a:p>
          <a:p>
            <a:r>
              <a:rPr lang="ru-RU"/>
              <a:t>нацелена на развитие познавательных интересов;</a:t>
            </a:r>
          </a:p>
          <a:p>
            <a:r>
              <a:rPr lang="ru-RU"/>
              <a:t>имеет здоровьесберегающую направленность.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7412" name="Picture 4" descr="DSC005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908050"/>
            <a:ext cx="4032250" cy="463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5827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kern="1200" cap="small" dirty="0">
                <a:latin typeface="+mj-lt"/>
                <a:ea typeface="+mj-ea"/>
                <a:cs typeface="+mj-cs"/>
              </a:rPr>
              <a:t>В зависимости от цели и содержания экскурсии бывают разных видов: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4213" y="1773238"/>
            <a:ext cx="7272337" cy="39608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/>
              <a:t>Природоведческие экскурсии:</a:t>
            </a:r>
            <a:endParaRPr lang="ru-RU" b="1" i="1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b="1" i="1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000"/>
              <a:t>знакомят школьников с многообразием окружающей природы. Воспитатели приучают детей бережно относиться к её богатствам. Эти встречи с природой обогащают учащихся новыми представлениями и понятиями об окружающем мире, учат ребят ориентироваться на местности, способствуют формированию навыков самостоятельного изучения окружающего мира</a:t>
            </a:r>
          </a:p>
          <a:p>
            <a:pPr algn="ctr">
              <a:buFont typeface="Wingdings" pitchFamily="2" charset="2"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/>
              <a:t>Экскурсии в парки, памятники природы</a:t>
            </a:r>
          </a:p>
        </p:txBody>
      </p:sp>
      <p:pic>
        <p:nvPicPr>
          <p:cNvPr id="36869" name="Picture 5" descr="DSC0289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908050"/>
            <a:ext cx="3960812" cy="3024188"/>
          </a:xfrm>
          <a:prstGeom prst="rect">
            <a:avLst/>
          </a:prstGeom>
          <a:noFill/>
        </p:spPr>
      </p:pic>
      <p:pic>
        <p:nvPicPr>
          <p:cNvPr id="36870" name="Picture 6" descr="IMG_035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908050"/>
            <a:ext cx="2768600" cy="3384550"/>
          </a:xfrm>
          <a:prstGeom prst="rect">
            <a:avLst/>
          </a:prstGeom>
          <a:noFill/>
        </p:spPr>
      </p:pic>
      <p:pic>
        <p:nvPicPr>
          <p:cNvPr id="36872" name="Picture 8" descr="GEDC09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35150" y="3357563"/>
            <a:ext cx="5040313" cy="32670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188" y="836613"/>
            <a:ext cx="7859712" cy="46593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Для расширения кругозора воспитанников</a:t>
            </a:r>
            <a:r>
              <a:rPr lang="ru-RU" sz="2800">
                <a:latin typeface="Arial" charset="0"/>
              </a:rPr>
              <a:t> </a:t>
            </a:r>
            <a:r>
              <a:rPr lang="ru-RU" sz="2800"/>
              <a:t>школы и их успешной социализации проводятся </a:t>
            </a:r>
            <a:r>
              <a:rPr lang="ru-RU" sz="2800" b="1" i="1"/>
              <a:t>тематические экскурсии в культурно-просветительские учреждения</a:t>
            </a:r>
            <a:r>
              <a:rPr lang="ru-RU" sz="2800" i="1"/>
              <a:t> </a:t>
            </a:r>
            <a:r>
              <a:rPr lang="ru-RU" sz="2800"/>
              <a:t>(городские библиотеки, музеи, кинотеатры, дома культуры) и предприятия службы быта (магазины, отделения связи, ателье, больницы, аптеки и др.).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3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/>
              <a:t>«Оранжерея», Агрокомплекс «Восток»</a:t>
            </a:r>
          </a:p>
        </p:txBody>
      </p:sp>
      <p:pic>
        <p:nvPicPr>
          <p:cNvPr id="46085" name="Picture 5" descr="DSC0039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052513"/>
            <a:ext cx="4537075" cy="3405187"/>
          </a:xfrm>
          <a:prstGeom prst="rect">
            <a:avLst/>
          </a:prstGeom>
          <a:noFill/>
        </p:spPr>
      </p:pic>
      <p:pic>
        <p:nvPicPr>
          <p:cNvPr id="46086" name="Picture 6" descr="DSC004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3357563"/>
            <a:ext cx="4248150" cy="3186112"/>
          </a:xfrm>
          <a:prstGeom prst="rect">
            <a:avLst/>
          </a:prstGeom>
          <a:noFill/>
        </p:spPr>
      </p:pic>
      <p:pic>
        <p:nvPicPr>
          <p:cNvPr id="46088" name="Picture 8" descr="p210_100_516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725" y="1125538"/>
            <a:ext cx="2735263" cy="2051050"/>
          </a:xfrm>
          <a:prstGeom prst="rect">
            <a:avLst/>
          </a:prstGeom>
          <a:noFill/>
        </p:spPr>
      </p:pic>
      <p:pic>
        <p:nvPicPr>
          <p:cNvPr id="46089" name="Picture 9" descr="p210_100_515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4652963"/>
            <a:ext cx="2592388" cy="194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467600" cy="647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>
                <a:latin typeface="Gloucester MT Extra Condensed" pitchFamily="18" charset="0"/>
              </a:rPr>
              <a:t>Краеведческий и Художественный музей</a:t>
            </a:r>
          </a:p>
        </p:txBody>
      </p:sp>
      <p:pic>
        <p:nvPicPr>
          <p:cNvPr id="39942" name="Picture 6" descr="DSC0428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908050"/>
            <a:ext cx="3206750" cy="5700713"/>
          </a:xfrm>
          <a:prstGeom prst="rect">
            <a:avLst/>
          </a:prstGeom>
          <a:noFill/>
        </p:spPr>
      </p:pic>
      <p:pic>
        <p:nvPicPr>
          <p:cNvPr id="39943" name="Picture 7" descr="IMG_49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3860800"/>
            <a:ext cx="3744913" cy="2809875"/>
          </a:xfrm>
          <a:prstGeom prst="rect">
            <a:avLst/>
          </a:prstGeom>
          <a:noFill/>
        </p:spPr>
      </p:pic>
      <p:pic>
        <p:nvPicPr>
          <p:cNvPr id="39944" name="Picture 8" descr="IMG_49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908050"/>
            <a:ext cx="3951287" cy="296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Эркер">
  <a:themeElements>
    <a:clrScheme name="1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337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1_Эркер</vt:lpstr>
      <vt:lpstr>Виды экскурсии  в КГКС(К)ОУ СКОШ VIII вида № 3</vt:lpstr>
      <vt:lpstr>Слайд 2</vt:lpstr>
      <vt:lpstr>Экскурсии в школе VIII вида проводятся с целью: </vt:lpstr>
      <vt:lpstr>ЭКСКУРСИОННАЯ РАБОТА В НАШЕЙ ШКОЛЕ: </vt:lpstr>
      <vt:lpstr>В зависимости от цели и содержания экскурсии бывают разных видов:</vt:lpstr>
      <vt:lpstr>Экскурсии в парки, памятники природы</vt:lpstr>
      <vt:lpstr>Слайд 7</vt:lpstr>
      <vt:lpstr>«Оранжерея», Агрокомплекс «Восток»</vt:lpstr>
      <vt:lpstr>Краеведческий и Художественный музей</vt:lpstr>
      <vt:lpstr>Мемориал погибшим ВОВ</vt:lpstr>
      <vt:lpstr>Слайд 11</vt:lpstr>
      <vt:lpstr>Трамвайное Депо</vt:lpstr>
      <vt:lpstr>Автошкола</vt:lpstr>
      <vt:lpstr>столярный и штукатурно-малярный цех</vt:lpstr>
      <vt:lpstr>«Спецавтохозяйство»</vt:lpstr>
      <vt:lpstr>Мебельная фабрика «Олимп»</vt:lpstr>
      <vt:lpstr>Слайд 17</vt:lpstr>
    </vt:vector>
  </TitlesOfParts>
  <Company>MSKOU SKOSH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экскурсии  в КГКС(К)ОУ СКОШ VIII вида № 3</dc:title>
  <dc:creator>none</dc:creator>
  <cp:lastModifiedBy>123</cp:lastModifiedBy>
  <cp:revision>7</cp:revision>
  <dcterms:created xsi:type="dcterms:W3CDTF">2014-10-29T05:27:07Z</dcterms:created>
  <dcterms:modified xsi:type="dcterms:W3CDTF">2014-11-10T15:21:39Z</dcterms:modified>
</cp:coreProperties>
</file>