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09" r:id="rId2"/>
    <p:sldMasterId id="2147483731" r:id="rId3"/>
    <p:sldMasterId id="2147483743" r:id="rId4"/>
    <p:sldMasterId id="2147483755" r:id="rId5"/>
    <p:sldMasterId id="2147483767" r:id="rId6"/>
  </p:sldMasterIdLst>
  <p:sldIdLst>
    <p:sldId id="344" r:id="rId7"/>
    <p:sldId id="335" r:id="rId8"/>
    <p:sldId id="330" r:id="rId9"/>
    <p:sldId id="336" r:id="rId10"/>
    <p:sldId id="321" r:id="rId11"/>
    <p:sldId id="337" r:id="rId12"/>
    <p:sldId id="340" r:id="rId13"/>
    <p:sldId id="322" r:id="rId14"/>
    <p:sldId id="345" r:id="rId15"/>
    <p:sldId id="343" r:id="rId16"/>
    <p:sldId id="347" r:id="rId17"/>
    <p:sldId id="350" r:id="rId18"/>
    <p:sldId id="323" r:id="rId19"/>
    <p:sldId id="349" r:id="rId20"/>
    <p:sldId id="317" r:id="rId21"/>
    <p:sldId id="273" r:id="rId22"/>
    <p:sldId id="331" r:id="rId23"/>
    <p:sldId id="353" r:id="rId24"/>
    <p:sldId id="333" r:id="rId25"/>
    <p:sldId id="354" r:id="rId26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5050"/>
    <a:srgbClr val="00CC99"/>
    <a:srgbClr val="99FFCC"/>
    <a:srgbClr val="FFFFFF"/>
    <a:srgbClr val="000000"/>
    <a:srgbClr val="CCFFCC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5" autoAdjust="0"/>
  </p:normalViewPr>
  <p:slideViewPr>
    <p:cSldViewPr>
      <p:cViewPr>
        <p:scale>
          <a:sx n="53" d="100"/>
          <a:sy n="53" d="100"/>
        </p:scale>
        <p:origin x="-1968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8944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ADF16-6B93-4CF9-8AB7-3243DE80F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01EB1-6B52-4E04-AFC1-8C6DDEB31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54646-10BF-4D36-ABC9-2508F080D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81 w 596"/>
                  <a:gd name="T1" fmla="*/ 1840 h 666"/>
                  <a:gd name="T2" fmla="*/ 29 w 596"/>
                  <a:gd name="T3" fmla="*/ 1695 h 666"/>
                  <a:gd name="T4" fmla="*/ 0 w 596"/>
                  <a:gd name="T5" fmla="*/ 1436 h 666"/>
                  <a:gd name="T6" fmla="*/ 20 w 596"/>
                  <a:gd name="T7" fmla="*/ 1104 h 666"/>
                  <a:gd name="T8" fmla="*/ 125 w 596"/>
                  <a:gd name="T9" fmla="*/ 751 h 666"/>
                  <a:gd name="T10" fmla="*/ 344 w 596"/>
                  <a:gd name="T11" fmla="*/ 417 h 666"/>
                  <a:gd name="T12" fmla="*/ 711 w 596"/>
                  <a:gd name="T13" fmla="*/ 154 h 666"/>
                  <a:gd name="T14" fmla="*/ 1235 w 596"/>
                  <a:gd name="T15" fmla="*/ 9 h 666"/>
                  <a:gd name="T16" fmla="*/ 1901 w 596"/>
                  <a:gd name="T17" fmla="*/ 45 h 666"/>
                  <a:gd name="T18" fmla="*/ 2422 w 596"/>
                  <a:gd name="T19" fmla="*/ 339 h 666"/>
                  <a:gd name="T20" fmla="*/ 2771 w 596"/>
                  <a:gd name="T21" fmla="*/ 821 h 666"/>
                  <a:gd name="T22" fmla="*/ 2957 w 596"/>
                  <a:gd name="T23" fmla="*/ 1411 h 666"/>
                  <a:gd name="T24" fmla="*/ 2977 w 596"/>
                  <a:gd name="T25" fmla="*/ 2034 h 666"/>
                  <a:gd name="T26" fmla="*/ 2832 w 596"/>
                  <a:gd name="T27" fmla="*/ 2611 h 666"/>
                  <a:gd name="T28" fmla="*/ 2536 w 596"/>
                  <a:gd name="T29" fmla="*/ 3057 h 666"/>
                  <a:gd name="T30" fmla="*/ 2087 w 596"/>
                  <a:gd name="T31" fmla="*/ 3296 h 666"/>
                  <a:gd name="T32" fmla="*/ 1946 w 596"/>
                  <a:gd name="T33" fmla="*/ 3275 h 666"/>
                  <a:gd name="T34" fmla="*/ 2205 w 596"/>
                  <a:gd name="T35" fmla="*/ 3068 h 666"/>
                  <a:gd name="T36" fmla="*/ 2411 w 596"/>
                  <a:gd name="T37" fmla="*/ 2705 h 666"/>
                  <a:gd name="T38" fmla="*/ 2545 w 596"/>
                  <a:gd name="T39" fmla="*/ 2256 h 666"/>
                  <a:gd name="T40" fmla="*/ 2601 w 596"/>
                  <a:gd name="T41" fmla="*/ 1766 h 666"/>
                  <a:gd name="T42" fmla="*/ 2572 w 596"/>
                  <a:gd name="T43" fmla="*/ 1282 h 666"/>
                  <a:gd name="T44" fmla="*/ 2427 w 596"/>
                  <a:gd name="T45" fmla="*/ 865 h 666"/>
                  <a:gd name="T46" fmla="*/ 2165 w 596"/>
                  <a:gd name="T47" fmla="*/ 557 h 666"/>
                  <a:gd name="T48" fmla="*/ 1707 w 596"/>
                  <a:gd name="T49" fmla="*/ 372 h 666"/>
                  <a:gd name="T50" fmla="*/ 1230 w 596"/>
                  <a:gd name="T51" fmla="*/ 303 h 666"/>
                  <a:gd name="T52" fmla="*/ 870 w 596"/>
                  <a:gd name="T53" fmla="*/ 352 h 666"/>
                  <a:gd name="T54" fmla="*/ 606 w 596"/>
                  <a:gd name="T55" fmla="*/ 502 h 666"/>
                  <a:gd name="T56" fmla="*/ 420 w 596"/>
                  <a:gd name="T57" fmla="*/ 740 h 666"/>
                  <a:gd name="T58" fmla="*/ 284 w 596"/>
                  <a:gd name="T59" fmla="*/ 1023 h 666"/>
                  <a:gd name="T60" fmla="*/ 199 w 596"/>
                  <a:gd name="T61" fmla="*/ 1351 h 666"/>
                  <a:gd name="T62" fmla="*/ 141 w 596"/>
                  <a:gd name="T63" fmla="*/ 168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25 h 237"/>
                  <a:gd name="T4" fmla="*/ 16 w 257"/>
                  <a:gd name="T5" fmla="*/ 251 h 237"/>
                  <a:gd name="T6" fmla="*/ 29 w 257"/>
                  <a:gd name="T7" fmla="*/ 376 h 237"/>
                  <a:gd name="T8" fmla="*/ 53 w 257"/>
                  <a:gd name="T9" fmla="*/ 493 h 237"/>
                  <a:gd name="T10" fmla="*/ 89 w 257"/>
                  <a:gd name="T11" fmla="*/ 598 h 237"/>
                  <a:gd name="T12" fmla="*/ 133 w 257"/>
                  <a:gd name="T13" fmla="*/ 708 h 237"/>
                  <a:gd name="T14" fmla="*/ 187 w 257"/>
                  <a:gd name="T15" fmla="*/ 809 h 237"/>
                  <a:gd name="T16" fmla="*/ 251 w 257"/>
                  <a:gd name="T17" fmla="*/ 894 h 237"/>
                  <a:gd name="T18" fmla="*/ 331 w 257"/>
                  <a:gd name="T19" fmla="*/ 975 h 237"/>
                  <a:gd name="T20" fmla="*/ 424 w 257"/>
                  <a:gd name="T21" fmla="*/ 1044 h 237"/>
                  <a:gd name="T22" fmla="*/ 524 w 257"/>
                  <a:gd name="T23" fmla="*/ 1100 h 237"/>
                  <a:gd name="T24" fmla="*/ 647 w 257"/>
                  <a:gd name="T25" fmla="*/ 1145 h 237"/>
                  <a:gd name="T26" fmla="*/ 780 w 257"/>
                  <a:gd name="T27" fmla="*/ 1174 h 237"/>
                  <a:gd name="T28" fmla="*/ 929 w 257"/>
                  <a:gd name="T29" fmla="*/ 1190 h 237"/>
                  <a:gd name="T30" fmla="*/ 1086 w 257"/>
                  <a:gd name="T31" fmla="*/ 1185 h 237"/>
                  <a:gd name="T32" fmla="*/ 1269 w 257"/>
                  <a:gd name="T33" fmla="*/ 1165 h 237"/>
                  <a:gd name="T34" fmla="*/ 1106 w 257"/>
                  <a:gd name="T35" fmla="*/ 1140 h 237"/>
                  <a:gd name="T36" fmla="*/ 962 w 257"/>
                  <a:gd name="T37" fmla="*/ 1105 h 237"/>
                  <a:gd name="T38" fmla="*/ 840 w 257"/>
                  <a:gd name="T39" fmla="*/ 1064 h 237"/>
                  <a:gd name="T40" fmla="*/ 731 w 257"/>
                  <a:gd name="T41" fmla="*/ 1024 h 237"/>
                  <a:gd name="T42" fmla="*/ 631 w 257"/>
                  <a:gd name="T43" fmla="*/ 968 h 237"/>
                  <a:gd name="T44" fmla="*/ 553 w 257"/>
                  <a:gd name="T45" fmla="*/ 914 h 237"/>
                  <a:gd name="T46" fmla="*/ 480 w 257"/>
                  <a:gd name="T47" fmla="*/ 849 h 237"/>
                  <a:gd name="T48" fmla="*/ 415 w 257"/>
                  <a:gd name="T49" fmla="*/ 777 h 237"/>
                  <a:gd name="T50" fmla="*/ 355 w 257"/>
                  <a:gd name="T51" fmla="*/ 708 h 237"/>
                  <a:gd name="T52" fmla="*/ 302 w 257"/>
                  <a:gd name="T53" fmla="*/ 627 h 237"/>
                  <a:gd name="T54" fmla="*/ 258 w 257"/>
                  <a:gd name="T55" fmla="*/ 538 h 237"/>
                  <a:gd name="T56" fmla="*/ 213 w 257"/>
                  <a:gd name="T57" fmla="*/ 441 h 237"/>
                  <a:gd name="T58" fmla="*/ 162 w 257"/>
                  <a:gd name="T59" fmla="*/ 347 h 237"/>
                  <a:gd name="T60" fmla="*/ 113 w 257"/>
                  <a:gd name="T61" fmla="*/ 235 h 237"/>
                  <a:gd name="T62" fmla="*/ 60 w 257"/>
                  <a:gd name="T63" fmla="*/ 12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384 w 124"/>
                  <a:gd name="T1" fmla="*/ 0 h 110"/>
                  <a:gd name="T2" fmla="*/ 619 w 124"/>
                  <a:gd name="T3" fmla="*/ 552 h 110"/>
                  <a:gd name="T4" fmla="*/ 599 w 124"/>
                  <a:gd name="T5" fmla="*/ 548 h 110"/>
                  <a:gd name="T6" fmla="*/ 534 w 124"/>
                  <a:gd name="T7" fmla="*/ 539 h 110"/>
                  <a:gd name="T8" fmla="*/ 445 w 124"/>
                  <a:gd name="T9" fmla="*/ 518 h 110"/>
                  <a:gd name="T10" fmla="*/ 340 w 124"/>
                  <a:gd name="T11" fmla="*/ 507 h 110"/>
                  <a:gd name="T12" fmla="*/ 226 w 124"/>
                  <a:gd name="T13" fmla="*/ 498 h 110"/>
                  <a:gd name="T14" fmla="*/ 125 w 124"/>
                  <a:gd name="T15" fmla="*/ 503 h 110"/>
                  <a:gd name="T16" fmla="*/ 45 w 124"/>
                  <a:gd name="T17" fmla="*/ 523 h 110"/>
                  <a:gd name="T18" fmla="*/ 0 w 124"/>
                  <a:gd name="T19" fmla="*/ 564 h 110"/>
                  <a:gd name="T20" fmla="*/ 20 w 124"/>
                  <a:gd name="T21" fmla="*/ 503 h 110"/>
                  <a:gd name="T22" fmla="*/ 40 w 124"/>
                  <a:gd name="T23" fmla="*/ 455 h 110"/>
                  <a:gd name="T24" fmla="*/ 80 w 124"/>
                  <a:gd name="T25" fmla="*/ 421 h 110"/>
                  <a:gd name="T26" fmla="*/ 125 w 124"/>
                  <a:gd name="T27" fmla="*/ 389 h 110"/>
                  <a:gd name="T28" fmla="*/ 179 w 124"/>
                  <a:gd name="T29" fmla="*/ 369 h 110"/>
                  <a:gd name="T30" fmla="*/ 235 w 124"/>
                  <a:gd name="T31" fmla="*/ 364 h 110"/>
                  <a:gd name="T32" fmla="*/ 295 w 124"/>
                  <a:gd name="T33" fmla="*/ 364 h 110"/>
                  <a:gd name="T34" fmla="*/ 360 w 124"/>
                  <a:gd name="T35" fmla="*/ 380 h 110"/>
                  <a:gd name="T36" fmla="*/ 364 w 124"/>
                  <a:gd name="T37" fmla="*/ 364 h 110"/>
                  <a:gd name="T38" fmla="*/ 348 w 124"/>
                  <a:gd name="T39" fmla="*/ 287 h 110"/>
                  <a:gd name="T40" fmla="*/ 335 w 124"/>
                  <a:gd name="T41" fmla="*/ 195 h 110"/>
                  <a:gd name="T42" fmla="*/ 324 w 124"/>
                  <a:gd name="T43" fmla="*/ 154 h 110"/>
                  <a:gd name="T44" fmla="*/ 315 w 124"/>
                  <a:gd name="T45" fmla="*/ 154 h 110"/>
                  <a:gd name="T46" fmla="*/ 304 w 124"/>
                  <a:gd name="T47" fmla="*/ 149 h 110"/>
                  <a:gd name="T48" fmla="*/ 295 w 124"/>
                  <a:gd name="T49" fmla="*/ 134 h 110"/>
                  <a:gd name="T50" fmla="*/ 284 w 124"/>
                  <a:gd name="T51" fmla="*/ 118 h 110"/>
                  <a:gd name="T52" fmla="*/ 284 w 124"/>
                  <a:gd name="T53" fmla="*/ 97 h 110"/>
                  <a:gd name="T54" fmla="*/ 295 w 124"/>
                  <a:gd name="T55" fmla="*/ 72 h 110"/>
                  <a:gd name="T56" fmla="*/ 328 w 124"/>
                  <a:gd name="T57" fmla="*/ 41 h 110"/>
                  <a:gd name="T58" fmla="*/ 384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5 w 109"/>
                  <a:gd name="T3" fmla="*/ 4 h 156"/>
                  <a:gd name="T4" fmla="*/ 90 w 109"/>
                  <a:gd name="T5" fmla="*/ 24 h 156"/>
                  <a:gd name="T6" fmla="*/ 187 w 109"/>
                  <a:gd name="T7" fmla="*/ 60 h 156"/>
                  <a:gd name="T8" fmla="*/ 292 w 109"/>
                  <a:gd name="T9" fmla="*/ 118 h 156"/>
                  <a:gd name="T10" fmla="*/ 393 w 109"/>
                  <a:gd name="T11" fmla="*/ 218 h 156"/>
                  <a:gd name="T12" fmla="*/ 486 w 109"/>
                  <a:gd name="T13" fmla="*/ 351 h 156"/>
                  <a:gd name="T14" fmla="*/ 542 w 109"/>
                  <a:gd name="T15" fmla="*/ 534 h 156"/>
                  <a:gd name="T16" fmla="*/ 551 w 109"/>
                  <a:gd name="T17" fmla="*/ 772 h 156"/>
                  <a:gd name="T18" fmla="*/ 530 w 109"/>
                  <a:gd name="T19" fmla="*/ 772 h 156"/>
                  <a:gd name="T20" fmla="*/ 501 w 109"/>
                  <a:gd name="T21" fmla="*/ 772 h 156"/>
                  <a:gd name="T22" fmla="*/ 470 w 109"/>
                  <a:gd name="T23" fmla="*/ 772 h 156"/>
                  <a:gd name="T24" fmla="*/ 441 w 109"/>
                  <a:gd name="T25" fmla="*/ 763 h 156"/>
                  <a:gd name="T26" fmla="*/ 409 w 109"/>
                  <a:gd name="T27" fmla="*/ 756 h 156"/>
                  <a:gd name="T28" fmla="*/ 373 w 109"/>
                  <a:gd name="T29" fmla="*/ 743 h 156"/>
                  <a:gd name="T30" fmla="*/ 333 w 109"/>
                  <a:gd name="T31" fmla="*/ 718 h 156"/>
                  <a:gd name="T32" fmla="*/ 292 w 109"/>
                  <a:gd name="T33" fmla="*/ 687 h 156"/>
                  <a:gd name="T34" fmla="*/ 267 w 109"/>
                  <a:gd name="T35" fmla="*/ 623 h 156"/>
                  <a:gd name="T36" fmla="*/ 267 w 109"/>
                  <a:gd name="T37" fmla="*/ 549 h 156"/>
                  <a:gd name="T38" fmla="*/ 283 w 109"/>
                  <a:gd name="T39" fmla="*/ 476 h 156"/>
                  <a:gd name="T40" fmla="*/ 299 w 109"/>
                  <a:gd name="T41" fmla="*/ 396 h 156"/>
                  <a:gd name="T42" fmla="*/ 283 w 109"/>
                  <a:gd name="T43" fmla="*/ 307 h 156"/>
                  <a:gd name="T44" fmla="*/ 243 w 109"/>
                  <a:gd name="T45" fmla="*/ 214 h 156"/>
                  <a:gd name="T46" fmla="*/ 157 w 109"/>
                  <a:gd name="T47" fmla="*/ 11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55 w 46"/>
                  <a:gd name="T1" fmla="*/ 0 h 94"/>
                  <a:gd name="T2" fmla="*/ 101 w 46"/>
                  <a:gd name="T3" fmla="*/ 187 h 94"/>
                  <a:gd name="T4" fmla="*/ 76 w 46"/>
                  <a:gd name="T5" fmla="*/ 307 h 94"/>
                  <a:gd name="T6" fmla="*/ 56 w 46"/>
                  <a:gd name="T7" fmla="*/ 391 h 94"/>
                  <a:gd name="T8" fmla="*/ 0 w 46"/>
                  <a:gd name="T9" fmla="*/ 465 h 94"/>
                  <a:gd name="T10" fmla="*/ 60 w 46"/>
                  <a:gd name="T11" fmla="*/ 436 h 94"/>
                  <a:gd name="T12" fmla="*/ 116 w 46"/>
                  <a:gd name="T13" fmla="*/ 396 h 94"/>
                  <a:gd name="T14" fmla="*/ 161 w 46"/>
                  <a:gd name="T15" fmla="*/ 340 h 94"/>
                  <a:gd name="T16" fmla="*/ 202 w 46"/>
                  <a:gd name="T17" fmla="*/ 282 h 94"/>
                  <a:gd name="T18" fmla="*/ 226 w 46"/>
                  <a:gd name="T19" fmla="*/ 218 h 94"/>
                  <a:gd name="T20" fmla="*/ 231 w 46"/>
                  <a:gd name="T21" fmla="*/ 149 h 94"/>
                  <a:gd name="T22" fmla="*/ 210 w 46"/>
                  <a:gd name="T23" fmla="*/ 73 h 94"/>
                  <a:gd name="T24" fmla="*/ 155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4 w 54"/>
                  <a:gd name="T3" fmla="*/ 5 h 40"/>
                  <a:gd name="T4" fmla="*/ 29 w 54"/>
                  <a:gd name="T5" fmla="*/ 16 h 40"/>
                  <a:gd name="T6" fmla="*/ 64 w 54"/>
                  <a:gd name="T7" fmla="*/ 41 h 40"/>
                  <a:gd name="T8" fmla="*/ 104 w 54"/>
                  <a:gd name="T9" fmla="*/ 61 h 40"/>
                  <a:gd name="T10" fmla="*/ 142 w 54"/>
                  <a:gd name="T11" fmla="*/ 77 h 40"/>
                  <a:gd name="T12" fmla="*/ 187 w 54"/>
                  <a:gd name="T13" fmla="*/ 86 h 40"/>
                  <a:gd name="T14" fmla="*/ 227 w 54"/>
                  <a:gd name="T15" fmla="*/ 92 h 40"/>
                  <a:gd name="T16" fmla="*/ 267 w 54"/>
                  <a:gd name="T17" fmla="*/ 81 h 40"/>
                  <a:gd name="T18" fmla="*/ 262 w 54"/>
                  <a:gd name="T19" fmla="*/ 126 h 40"/>
                  <a:gd name="T20" fmla="*/ 247 w 54"/>
                  <a:gd name="T21" fmla="*/ 167 h 40"/>
                  <a:gd name="T22" fmla="*/ 218 w 54"/>
                  <a:gd name="T23" fmla="*/ 194 h 40"/>
                  <a:gd name="T24" fmla="*/ 182 w 54"/>
                  <a:gd name="T25" fmla="*/ 203 h 40"/>
                  <a:gd name="T26" fmla="*/ 138 w 54"/>
                  <a:gd name="T27" fmla="*/ 198 h 40"/>
                  <a:gd name="T28" fmla="*/ 93 w 54"/>
                  <a:gd name="T29" fmla="*/ 162 h 40"/>
                  <a:gd name="T30" fmla="*/ 49 w 54"/>
                  <a:gd name="T31" fmla="*/ 101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9 w 149"/>
                  <a:gd name="T3" fmla="*/ 53 h 704"/>
                  <a:gd name="T4" fmla="*/ 78 w 149"/>
                  <a:gd name="T5" fmla="*/ 120 h 704"/>
                  <a:gd name="T6" fmla="*/ 137 w 149"/>
                  <a:gd name="T7" fmla="*/ 205 h 704"/>
                  <a:gd name="T8" fmla="*/ 202 w 149"/>
                  <a:gd name="T9" fmla="*/ 316 h 704"/>
                  <a:gd name="T10" fmla="*/ 283 w 149"/>
                  <a:gd name="T11" fmla="*/ 453 h 704"/>
                  <a:gd name="T12" fmla="*/ 359 w 149"/>
                  <a:gd name="T13" fmla="*/ 600 h 704"/>
                  <a:gd name="T14" fmla="*/ 432 w 149"/>
                  <a:gd name="T15" fmla="*/ 769 h 704"/>
                  <a:gd name="T16" fmla="*/ 489 w 149"/>
                  <a:gd name="T17" fmla="*/ 965 h 704"/>
                  <a:gd name="T18" fmla="*/ 549 w 149"/>
                  <a:gd name="T19" fmla="*/ 1173 h 704"/>
                  <a:gd name="T20" fmla="*/ 589 w 149"/>
                  <a:gd name="T21" fmla="*/ 1413 h 704"/>
                  <a:gd name="T22" fmla="*/ 609 w 149"/>
                  <a:gd name="T23" fmla="*/ 1676 h 704"/>
                  <a:gd name="T24" fmla="*/ 618 w 149"/>
                  <a:gd name="T25" fmla="*/ 1951 h 704"/>
                  <a:gd name="T26" fmla="*/ 589 w 149"/>
                  <a:gd name="T27" fmla="*/ 2258 h 704"/>
                  <a:gd name="T28" fmla="*/ 534 w 149"/>
                  <a:gd name="T29" fmla="*/ 2583 h 704"/>
                  <a:gd name="T30" fmla="*/ 452 w 149"/>
                  <a:gd name="T31" fmla="*/ 2925 h 704"/>
                  <a:gd name="T32" fmla="*/ 328 w 149"/>
                  <a:gd name="T33" fmla="*/ 3302 h 704"/>
                  <a:gd name="T34" fmla="*/ 190 w 149"/>
                  <a:gd name="T35" fmla="*/ 3729 h 704"/>
                  <a:gd name="T36" fmla="*/ 104 w 149"/>
                  <a:gd name="T37" fmla="*/ 4124 h 704"/>
                  <a:gd name="T38" fmla="*/ 49 w 149"/>
                  <a:gd name="T39" fmla="*/ 4489 h 704"/>
                  <a:gd name="T40" fmla="*/ 29 w 149"/>
                  <a:gd name="T41" fmla="*/ 4840 h 704"/>
                  <a:gd name="T42" fmla="*/ 29 w 149"/>
                  <a:gd name="T43" fmla="*/ 5174 h 704"/>
                  <a:gd name="T44" fmla="*/ 40 w 149"/>
                  <a:gd name="T45" fmla="*/ 5484 h 704"/>
                  <a:gd name="T46" fmla="*/ 60 w 149"/>
                  <a:gd name="T47" fmla="*/ 5756 h 704"/>
                  <a:gd name="T48" fmla="*/ 69 w 149"/>
                  <a:gd name="T49" fmla="*/ 6022 h 704"/>
                  <a:gd name="T50" fmla="*/ 202 w 149"/>
                  <a:gd name="T51" fmla="*/ 5885 h 704"/>
                  <a:gd name="T52" fmla="*/ 190 w 149"/>
                  <a:gd name="T53" fmla="*/ 5817 h 704"/>
                  <a:gd name="T54" fmla="*/ 177 w 149"/>
                  <a:gd name="T55" fmla="*/ 5621 h 704"/>
                  <a:gd name="T56" fmla="*/ 162 w 149"/>
                  <a:gd name="T57" fmla="*/ 5320 h 704"/>
                  <a:gd name="T58" fmla="*/ 173 w 149"/>
                  <a:gd name="T59" fmla="*/ 4919 h 704"/>
                  <a:gd name="T60" fmla="*/ 202 w 149"/>
                  <a:gd name="T61" fmla="*/ 4440 h 704"/>
                  <a:gd name="T62" fmla="*/ 283 w 149"/>
                  <a:gd name="T63" fmla="*/ 3893 h 704"/>
                  <a:gd name="T64" fmla="*/ 421 w 149"/>
                  <a:gd name="T65" fmla="*/ 3302 h 704"/>
                  <a:gd name="T66" fmla="*/ 633 w 149"/>
                  <a:gd name="T67" fmla="*/ 2676 h 704"/>
                  <a:gd name="T68" fmla="*/ 702 w 149"/>
                  <a:gd name="T69" fmla="*/ 2387 h 704"/>
                  <a:gd name="T70" fmla="*/ 731 w 149"/>
                  <a:gd name="T71" fmla="*/ 2009 h 704"/>
                  <a:gd name="T72" fmla="*/ 707 w 149"/>
                  <a:gd name="T73" fmla="*/ 1573 h 704"/>
                  <a:gd name="T74" fmla="*/ 642 w 149"/>
                  <a:gd name="T75" fmla="*/ 1146 h 704"/>
                  <a:gd name="T76" fmla="*/ 534 w 149"/>
                  <a:gd name="T77" fmla="*/ 728 h 704"/>
                  <a:gd name="T78" fmla="*/ 396 w 149"/>
                  <a:gd name="T79" fmla="*/ 377 h 704"/>
                  <a:gd name="T80" fmla="*/ 215 w 149"/>
                  <a:gd name="T81" fmla="*/ 120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598 w 128"/>
                <a:gd name="T1" fmla="*/ 0 h 217"/>
                <a:gd name="T2" fmla="*/ 669 w 128"/>
                <a:gd name="T3" fmla="*/ 81 h 217"/>
                <a:gd name="T4" fmla="*/ 732 w 128"/>
                <a:gd name="T5" fmla="*/ 242 h 217"/>
                <a:gd name="T6" fmla="*/ 782 w 128"/>
                <a:gd name="T7" fmla="*/ 449 h 217"/>
                <a:gd name="T8" fmla="*/ 815 w 128"/>
                <a:gd name="T9" fmla="*/ 697 h 217"/>
                <a:gd name="T10" fmla="*/ 808 w 128"/>
                <a:gd name="T11" fmla="*/ 993 h 217"/>
                <a:gd name="T12" fmla="*/ 739 w 128"/>
                <a:gd name="T13" fmla="*/ 1298 h 217"/>
                <a:gd name="T14" fmla="*/ 598 w 128"/>
                <a:gd name="T15" fmla="*/ 1618 h 217"/>
                <a:gd name="T16" fmla="*/ 381 w 128"/>
                <a:gd name="T17" fmla="*/ 1941 h 217"/>
                <a:gd name="T18" fmla="*/ 313 w 128"/>
                <a:gd name="T19" fmla="*/ 1905 h 217"/>
                <a:gd name="T20" fmla="*/ 242 w 128"/>
                <a:gd name="T21" fmla="*/ 1878 h 217"/>
                <a:gd name="T22" fmla="*/ 167 w 128"/>
                <a:gd name="T23" fmla="*/ 1833 h 217"/>
                <a:gd name="T24" fmla="*/ 101 w 128"/>
                <a:gd name="T25" fmla="*/ 1797 h 217"/>
                <a:gd name="T26" fmla="*/ 50 w 128"/>
                <a:gd name="T27" fmla="*/ 1753 h 217"/>
                <a:gd name="T28" fmla="*/ 13 w 128"/>
                <a:gd name="T29" fmla="*/ 1699 h 217"/>
                <a:gd name="T30" fmla="*/ 0 w 128"/>
                <a:gd name="T31" fmla="*/ 1636 h 217"/>
                <a:gd name="T32" fmla="*/ 8 w 128"/>
                <a:gd name="T33" fmla="*/ 1591 h 217"/>
                <a:gd name="T34" fmla="*/ 83 w 128"/>
                <a:gd name="T35" fmla="*/ 1528 h 217"/>
                <a:gd name="T36" fmla="*/ 184 w 128"/>
                <a:gd name="T37" fmla="*/ 1442 h 217"/>
                <a:gd name="T38" fmla="*/ 293 w 128"/>
                <a:gd name="T39" fmla="*/ 1343 h 217"/>
                <a:gd name="T40" fmla="*/ 401 w 128"/>
                <a:gd name="T41" fmla="*/ 1199 h 217"/>
                <a:gd name="T42" fmla="*/ 502 w 128"/>
                <a:gd name="T43" fmla="*/ 1002 h 217"/>
                <a:gd name="T44" fmla="*/ 580 w 128"/>
                <a:gd name="T45" fmla="*/ 742 h 217"/>
                <a:gd name="T46" fmla="*/ 618 w 128"/>
                <a:gd name="T47" fmla="*/ 413 h 217"/>
                <a:gd name="T48" fmla="*/ 59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687 w 117"/>
                <a:gd name="T1" fmla="*/ 0 h 132"/>
                <a:gd name="T2" fmla="*/ 0 w 117"/>
                <a:gd name="T3" fmla="*/ 309 h 132"/>
                <a:gd name="T4" fmla="*/ 27 w 117"/>
                <a:gd name="T5" fmla="*/ 320 h 132"/>
                <a:gd name="T6" fmla="*/ 127 w 117"/>
                <a:gd name="T7" fmla="*/ 359 h 132"/>
                <a:gd name="T8" fmla="*/ 266 w 117"/>
                <a:gd name="T9" fmla="*/ 446 h 132"/>
                <a:gd name="T10" fmla="*/ 421 w 117"/>
                <a:gd name="T11" fmla="*/ 580 h 132"/>
                <a:gd name="T12" fmla="*/ 605 w 117"/>
                <a:gd name="T13" fmla="*/ 766 h 132"/>
                <a:gd name="T14" fmla="*/ 769 w 117"/>
                <a:gd name="T15" fmla="*/ 988 h 132"/>
                <a:gd name="T16" fmla="*/ 935 w 117"/>
                <a:gd name="T17" fmla="*/ 1272 h 132"/>
                <a:gd name="T18" fmla="*/ 1062 w 117"/>
                <a:gd name="T19" fmla="*/ 1631 h 132"/>
                <a:gd name="T20" fmla="*/ 1071 w 117"/>
                <a:gd name="T21" fmla="*/ 1483 h 132"/>
                <a:gd name="T22" fmla="*/ 1053 w 117"/>
                <a:gd name="T23" fmla="*/ 1322 h 132"/>
                <a:gd name="T24" fmla="*/ 989 w 117"/>
                <a:gd name="T25" fmla="*/ 1111 h 132"/>
                <a:gd name="T26" fmla="*/ 908 w 117"/>
                <a:gd name="T27" fmla="*/ 914 h 132"/>
                <a:gd name="T28" fmla="*/ 814 w 117"/>
                <a:gd name="T29" fmla="*/ 717 h 132"/>
                <a:gd name="T30" fmla="*/ 714 w 117"/>
                <a:gd name="T31" fmla="*/ 555 h 132"/>
                <a:gd name="T32" fmla="*/ 614 w 117"/>
                <a:gd name="T33" fmla="*/ 446 h 132"/>
                <a:gd name="T34" fmla="*/ 529 w 117"/>
                <a:gd name="T35" fmla="*/ 394 h 132"/>
                <a:gd name="T36" fmla="*/ 632 w 117"/>
                <a:gd name="T37" fmla="*/ 359 h 132"/>
                <a:gd name="T38" fmla="*/ 723 w 117"/>
                <a:gd name="T39" fmla="*/ 344 h 132"/>
                <a:gd name="T40" fmla="*/ 814 w 117"/>
                <a:gd name="T41" fmla="*/ 320 h 132"/>
                <a:gd name="T42" fmla="*/ 899 w 117"/>
                <a:gd name="T43" fmla="*/ 309 h 132"/>
                <a:gd name="T44" fmla="*/ 962 w 117"/>
                <a:gd name="T45" fmla="*/ 295 h 132"/>
                <a:gd name="T46" fmla="*/ 998 w 117"/>
                <a:gd name="T47" fmla="*/ 271 h 132"/>
                <a:gd name="T48" fmla="*/ 1035 w 117"/>
                <a:gd name="T49" fmla="*/ 260 h 132"/>
                <a:gd name="T50" fmla="*/ 1044 w 117"/>
                <a:gd name="T51" fmla="*/ 260 h 132"/>
                <a:gd name="T52" fmla="*/ 68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61 w 29"/>
                <a:gd name="T1" fmla="*/ 0 h 77"/>
                <a:gd name="T2" fmla="*/ 207 w 29"/>
                <a:gd name="T3" fmla="*/ 0 h 77"/>
                <a:gd name="T4" fmla="*/ 144 w 29"/>
                <a:gd name="T5" fmla="*/ 50 h 77"/>
                <a:gd name="T6" fmla="*/ 81 w 29"/>
                <a:gd name="T7" fmla="*/ 114 h 77"/>
                <a:gd name="T8" fmla="*/ 36 w 29"/>
                <a:gd name="T9" fmla="*/ 242 h 77"/>
                <a:gd name="T10" fmla="*/ 9 w 29"/>
                <a:gd name="T11" fmla="*/ 381 h 77"/>
                <a:gd name="T12" fmla="*/ 0 w 29"/>
                <a:gd name="T13" fmla="*/ 559 h 77"/>
                <a:gd name="T14" fmla="*/ 27 w 29"/>
                <a:gd name="T15" fmla="*/ 762 h 77"/>
                <a:gd name="T16" fmla="*/ 99 w 29"/>
                <a:gd name="T17" fmla="*/ 975 h 77"/>
                <a:gd name="T18" fmla="*/ 135 w 29"/>
                <a:gd name="T19" fmla="*/ 673 h 77"/>
                <a:gd name="T20" fmla="*/ 171 w 29"/>
                <a:gd name="T21" fmla="*/ 470 h 77"/>
                <a:gd name="T22" fmla="*/ 207 w 29"/>
                <a:gd name="T23" fmla="*/ 278 h 77"/>
                <a:gd name="T24" fmla="*/ 26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158 h 237"/>
                <a:gd name="T4" fmla="*/ 21 w 257"/>
                <a:gd name="T5" fmla="*/ 313 h 237"/>
                <a:gd name="T6" fmla="*/ 42 w 257"/>
                <a:gd name="T7" fmla="*/ 470 h 237"/>
                <a:gd name="T8" fmla="*/ 77 w 257"/>
                <a:gd name="T9" fmla="*/ 613 h 237"/>
                <a:gd name="T10" fmla="*/ 127 w 257"/>
                <a:gd name="T11" fmla="*/ 746 h 237"/>
                <a:gd name="T12" fmla="*/ 191 w 257"/>
                <a:gd name="T13" fmla="*/ 883 h 237"/>
                <a:gd name="T14" fmla="*/ 268 w 257"/>
                <a:gd name="T15" fmla="*/ 1008 h 237"/>
                <a:gd name="T16" fmla="*/ 358 w 257"/>
                <a:gd name="T17" fmla="*/ 1113 h 237"/>
                <a:gd name="T18" fmla="*/ 472 w 257"/>
                <a:gd name="T19" fmla="*/ 1214 h 237"/>
                <a:gd name="T20" fmla="*/ 604 w 257"/>
                <a:gd name="T21" fmla="*/ 1301 h 237"/>
                <a:gd name="T22" fmla="*/ 745 w 257"/>
                <a:gd name="T23" fmla="*/ 1371 h 237"/>
                <a:gd name="T24" fmla="*/ 919 w 257"/>
                <a:gd name="T25" fmla="*/ 1426 h 237"/>
                <a:gd name="T26" fmla="*/ 1110 w 257"/>
                <a:gd name="T27" fmla="*/ 1464 h 237"/>
                <a:gd name="T28" fmla="*/ 1320 w 257"/>
                <a:gd name="T29" fmla="*/ 1484 h 237"/>
                <a:gd name="T30" fmla="*/ 1545 w 257"/>
                <a:gd name="T31" fmla="*/ 1476 h 237"/>
                <a:gd name="T32" fmla="*/ 1805 w 257"/>
                <a:gd name="T33" fmla="*/ 1451 h 237"/>
                <a:gd name="T34" fmla="*/ 1574 w 257"/>
                <a:gd name="T35" fmla="*/ 1421 h 237"/>
                <a:gd name="T36" fmla="*/ 1370 w 257"/>
                <a:gd name="T37" fmla="*/ 1376 h 237"/>
                <a:gd name="T38" fmla="*/ 1192 w 257"/>
                <a:gd name="T39" fmla="*/ 1326 h 237"/>
                <a:gd name="T40" fmla="*/ 1039 w 257"/>
                <a:gd name="T41" fmla="*/ 1276 h 237"/>
                <a:gd name="T42" fmla="*/ 898 w 257"/>
                <a:gd name="T43" fmla="*/ 1209 h 237"/>
                <a:gd name="T44" fmla="*/ 787 w 257"/>
                <a:gd name="T45" fmla="*/ 1138 h 237"/>
                <a:gd name="T46" fmla="*/ 681 w 257"/>
                <a:gd name="T47" fmla="*/ 1058 h 237"/>
                <a:gd name="T48" fmla="*/ 591 w 257"/>
                <a:gd name="T49" fmla="*/ 971 h 237"/>
                <a:gd name="T50" fmla="*/ 506 w 257"/>
                <a:gd name="T51" fmla="*/ 883 h 237"/>
                <a:gd name="T52" fmla="*/ 429 w 257"/>
                <a:gd name="T53" fmla="*/ 783 h 237"/>
                <a:gd name="T54" fmla="*/ 366 w 257"/>
                <a:gd name="T55" fmla="*/ 671 h 237"/>
                <a:gd name="T56" fmla="*/ 302 w 257"/>
                <a:gd name="T57" fmla="*/ 550 h 237"/>
                <a:gd name="T58" fmla="*/ 231 w 257"/>
                <a:gd name="T59" fmla="*/ 433 h 237"/>
                <a:gd name="T60" fmla="*/ 162 w 257"/>
                <a:gd name="T61" fmla="*/ 295 h 237"/>
                <a:gd name="T62" fmla="*/ 85 w 257"/>
                <a:gd name="T63" fmla="*/ 15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546 w 124"/>
                <a:gd name="T1" fmla="*/ 0 h 110"/>
                <a:gd name="T2" fmla="*/ 878 w 124"/>
                <a:gd name="T3" fmla="*/ 690 h 110"/>
                <a:gd name="T4" fmla="*/ 849 w 124"/>
                <a:gd name="T5" fmla="*/ 682 h 110"/>
                <a:gd name="T6" fmla="*/ 758 w 124"/>
                <a:gd name="T7" fmla="*/ 670 h 110"/>
                <a:gd name="T8" fmla="*/ 631 w 124"/>
                <a:gd name="T9" fmla="*/ 644 h 110"/>
                <a:gd name="T10" fmla="*/ 482 w 124"/>
                <a:gd name="T11" fmla="*/ 632 h 110"/>
                <a:gd name="T12" fmla="*/ 319 w 124"/>
                <a:gd name="T13" fmla="*/ 619 h 110"/>
                <a:gd name="T14" fmla="*/ 178 w 124"/>
                <a:gd name="T15" fmla="*/ 627 h 110"/>
                <a:gd name="T16" fmla="*/ 64 w 124"/>
                <a:gd name="T17" fmla="*/ 652 h 110"/>
                <a:gd name="T18" fmla="*/ 0 w 124"/>
                <a:gd name="T19" fmla="*/ 703 h 110"/>
                <a:gd name="T20" fmla="*/ 29 w 124"/>
                <a:gd name="T21" fmla="*/ 627 h 110"/>
                <a:gd name="T22" fmla="*/ 56 w 124"/>
                <a:gd name="T23" fmla="*/ 569 h 110"/>
                <a:gd name="T24" fmla="*/ 114 w 124"/>
                <a:gd name="T25" fmla="*/ 523 h 110"/>
                <a:gd name="T26" fmla="*/ 178 w 124"/>
                <a:gd name="T27" fmla="*/ 485 h 110"/>
                <a:gd name="T28" fmla="*/ 255 w 124"/>
                <a:gd name="T29" fmla="*/ 460 h 110"/>
                <a:gd name="T30" fmla="*/ 333 w 124"/>
                <a:gd name="T31" fmla="*/ 452 h 110"/>
                <a:gd name="T32" fmla="*/ 418 w 124"/>
                <a:gd name="T33" fmla="*/ 452 h 110"/>
                <a:gd name="T34" fmla="*/ 511 w 124"/>
                <a:gd name="T35" fmla="*/ 473 h 110"/>
                <a:gd name="T36" fmla="*/ 516 w 124"/>
                <a:gd name="T37" fmla="*/ 452 h 110"/>
                <a:gd name="T38" fmla="*/ 495 w 124"/>
                <a:gd name="T39" fmla="*/ 359 h 110"/>
                <a:gd name="T40" fmla="*/ 474 w 124"/>
                <a:gd name="T41" fmla="*/ 243 h 110"/>
                <a:gd name="T42" fmla="*/ 460 w 124"/>
                <a:gd name="T43" fmla="*/ 192 h 110"/>
                <a:gd name="T44" fmla="*/ 447 w 124"/>
                <a:gd name="T45" fmla="*/ 192 h 110"/>
                <a:gd name="T46" fmla="*/ 431 w 124"/>
                <a:gd name="T47" fmla="*/ 184 h 110"/>
                <a:gd name="T48" fmla="*/ 418 w 124"/>
                <a:gd name="T49" fmla="*/ 167 h 110"/>
                <a:gd name="T50" fmla="*/ 405 w 124"/>
                <a:gd name="T51" fmla="*/ 147 h 110"/>
                <a:gd name="T52" fmla="*/ 405 w 124"/>
                <a:gd name="T53" fmla="*/ 121 h 110"/>
                <a:gd name="T54" fmla="*/ 418 w 124"/>
                <a:gd name="T55" fmla="*/ 88 h 110"/>
                <a:gd name="T56" fmla="*/ 468 w 124"/>
                <a:gd name="T57" fmla="*/ 51 h 110"/>
                <a:gd name="T58" fmla="*/ 54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22 w 46"/>
                <a:gd name="T1" fmla="*/ 0 h 94"/>
                <a:gd name="T2" fmla="*/ 142 w 46"/>
                <a:gd name="T3" fmla="*/ 233 h 94"/>
                <a:gd name="T4" fmla="*/ 107 w 46"/>
                <a:gd name="T5" fmla="*/ 382 h 94"/>
                <a:gd name="T6" fmla="*/ 78 w 46"/>
                <a:gd name="T7" fmla="*/ 486 h 94"/>
                <a:gd name="T8" fmla="*/ 0 w 46"/>
                <a:gd name="T9" fmla="*/ 578 h 94"/>
                <a:gd name="T10" fmla="*/ 86 w 46"/>
                <a:gd name="T11" fmla="*/ 540 h 94"/>
                <a:gd name="T12" fmla="*/ 166 w 46"/>
                <a:gd name="T13" fmla="*/ 491 h 94"/>
                <a:gd name="T14" fmla="*/ 230 w 46"/>
                <a:gd name="T15" fmla="*/ 424 h 94"/>
                <a:gd name="T16" fmla="*/ 286 w 46"/>
                <a:gd name="T17" fmla="*/ 350 h 94"/>
                <a:gd name="T18" fmla="*/ 321 w 46"/>
                <a:gd name="T19" fmla="*/ 270 h 94"/>
                <a:gd name="T20" fmla="*/ 329 w 46"/>
                <a:gd name="T21" fmla="*/ 183 h 94"/>
                <a:gd name="T22" fmla="*/ 299 w 46"/>
                <a:gd name="T23" fmla="*/ 92 h 94"/>
                <a:gd name="T24" fmla="*/ 22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42 w 149"/>
                <a:gd name="T3" fmla="*/ 65 h 704"/>
                <a:gd name="T4" fmla="*/ 111 w 149"/>
                <a:gd name="T5" fmla="*/ 150 h 704"/>
                <a:gd name="T6" fmla="*/ 195 w 149"/>
                <a:gd name="T7" fmla="*/ 255 h 704"/>
                <a:gd name="T8" fmla="*/ 285 w 149"/>
                <a:gd name="T9" fmla="*/ 395 h 704"/>
                <a:gd name="T10" fmla="*/ 404 w 149"/>
                <a:gd name="T11" fmla="*/ 565 h 704"/>
                <a:gd name="T12" fmla="*/ 509 w 149"/>
                <a:gd name="T13" fmla="*/ 748 h 704"/>
                <a:gd name="T14" fmla="*/ 612 w 149"/>
                <a:gd name="T15" fmla="*/ 961 h 704"/>
                <a:gd name="T16" fmla="*/ 696 w 149"/>
                <a:gd name="T17" fmla="*/ 1206 h 704"/>
                <a:gd name="T18" fmla="*/ 778 w 149"/>
                <a:gd name="T19" fmla="*/ 1464 h 704"/>
                <a:gd name="T20" fmla="*/ 836 w 149"/>
                <a:gd name="T21" fmla="*/ 1761 h 704"/>
                <a:gd name="T22" fmla="*/ 862 w 149"/>
                <a:gd name="T23" fmla="*/ 2091 h 704"/>
                <a:gd name="T24" fmla="*/ 876 w 149"/>
                <a:gd name="T25" fmla="*/ 2434 h 704"/>
                <a:gd name="T26" fmla="*/ 836 w 149"/>
                <a:gd name="T27" fmla="*/ 2819 h 704"/>
                <a:gd name="T28" fmla="*/ 757 w 149"/>
                <a:gd name="T29" fmla="*/ 3225 h 704"/>
                <a:gd name="T30" fmla="*/ 641 w 149"/>
                <a:gd name="T31" fmla="*/ 3649 h 704"/>
                <a:gd name="T32" fmla="*/ 467 w 149"/>
                <a:gd name="T33" fmla="*/ 4120 h 704"/>
                <a:gd name="T34" fmla="*/ 272 w 149"/>
                <a:gd name="T35" fmla="*/ 4652 h 704"/>
                <a:gd name="T36" fmla="*/ 145 w 149"/>
                <a:gd name="T37" fmla="*/ 5146 h 704"/>
                <a:gd name="T38" fmla="*/ 69 w 149"/>
                <a:gd name="T39" fmla="*/ 5603 h 704"/>
                <a:gd name="T40" fmla="*/ 42 w 149"/>
                <a:gd name="T41" fmla="*/ 6041 h 704"/>
                <a:gd name="T42" fmla="*/ 42 w 149"/>
                <a:gd name="T43" fmla="*/ 6459 h 704"/>
                <a:gd name="T44" fmla="*/ 55 w 149"/>
                <a:gd name="T45" fmla="*/ 6841 h 704"/>
                <a:gd name="T46" fmla="*/ 84 w 149"/>
                <a:gd name="T47" fmla="*/ 7184 h 704"/>
                <a:gd name="T48" fmla="*/ 98 w 149"/>
                <a:gd name="T49" fmla="*/ 7514 h 704"/>
                <a:gd name="T50" fmla="*/ 285 w 149"/>
                <a:gd name="T51" fmla="*/ 7344 h 704"/>
                <a:gd name="T52" fmla="*/ 272 w 149"/>
                <a:gd name="T53" fmla="*/ 7259 h 704"/>
                <a:gd name="T54" fmla="*/ 251 w 149"/>
                <a:gd name="T55" fmla="*/ 7011 h 704"/>
                <a:gd name="T56" fmla="*/ 229 w 149"/>
                <a:gd name="T57" fmla="*/ 6639 h 704"/>
                <a:gd name="T58" fmla="*/ 243 w 149"/>
                <a:gd name="T59" fmla="*/ 6139 h 704"/>
                <a:gd name="T60" fmla="*/ 285 w 149"/>
                <a:gd name="T61" fmla="*/ 5541 h 704"/>
                <a:gd name="T62" fmla="*/ 404 w 149"/>
                <a:gd name="T63" fmla="*/ 4858 h 704"/>
                <a:gd name="T64" fmla="*/ 599 w 149"/>
                <a:gd name="T65" fmla="*/ 4120 h 704"/>
                <a:gd name="T66" fmla="*/ 897 w 149"/>
                <a:gd name="T67" fmla="*/ 3342 h 704"/>
                <a:gd name="T68" fmla="*/ 994 w 149"/>
                <a:gd name="T69" fmla="*/ 2980 h 704"/>
                <a:gd name="T70" fmla="*/ 1037 w 149"/>
                <a:gd name="T71" fmla="*/ 2509 h 704"/>
                <a:gd name="T72" fmla="*/ 1002 w 149"/>
                <a:gd name="T73" fmla="*/ 1963 h 704"/>
                <a:gd name="T74" fmla="*/ 913 w 149"/>
                <a:gd name="T75" fmla="*/ 1431 h 704"/>
                <a:gd name="T76" fmla="*/ 757 w 149"/>
                <a:gd name="T77" fmla="*/ 908 h 704"/>
                <a:gd name="T78" fmla="*/ 564 w 149"/>
                <a:gd name="T79" fmla="*/ 470 h 704"/>
                <a:gd name="T80" fmla="*/ 306 w 149"/>
                <a:gd name="T81" fmla="*/ 15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255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9256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6023E-65E7-47A5-AFD4-F641CA1C2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1D138-94C5-4700-AFBE-D9E209498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1AA1B-6B2A-47DB-84B4-7E7370B23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BEE-3928-41D6-84FD-E9EAE2492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9AA1-32AD-4791-A9E8-5FF2093F9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D4A15-3B6D-46F3-B187-F2FC61BBB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87B5A-3FC9-4FEC-9D38-5C730620D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D5866-B23E-4F4F-9537-1D816DA50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AD2F8-7310-4D07-A169-DAE569257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28E76-013F-4F7F-B027-BAB2881AB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A25FC-8B55-4826-9C3C-7CD41C9C2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C59FE-3D49-4593-B13A-D09BC2145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8944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C3F4A-5EA5-42BD-8392-BE4AF7E7A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9095B-BD1E-4EC7-9EFE-1A23B453B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FD0CD-F5DE-4826-A67A-D3A539870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15389-15C8-4F89-AFC0-380E3B70A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4B567-2FB2-47E3-9FD1-BE0D6545D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A3FE7-7A41-48F5-A803-80F38D51F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C0741-F784-4D3D-A181-F78C6B885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68E4C-97C2-4B69-8AAA-4AF598D02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9F231-6B13-424B-9BE4-F6798CFB2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09D07-CC25-4A5A-B2E5-7F0EE8463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C227D-45FA-40FA-831A-C64E2EE1A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78648-E7EF-464F-8146-8C5C58C39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8944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D510F-087C-4B5A-A1E4-80F09A95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DC89-B908-4386-BB07-0E5EFF780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A9748-5B6F-4A15-9B65-FF753669F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59E4A-F341-4FE7-B826-E74E0FD9F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28C39-9AE3-4742-87D4-98A99C569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ED919-DFA3-40FB-9544-A2FB77552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4A989-964A-4E5B-A0E8-0CFA44CD2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9F79B-B805-4BA2-87A1-86E199623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55A48-CA99-46E2-837F-1C3B2F735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DEB9B-A7AD-4FDD-ACF3-7EF14444A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F6EBC-EEB6-4514-9A4D-B3EDEF7CA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1FFD7-5C51-42F9-9EEF-89FED6F34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81 w 596"/>
                  <a:gd name="T1" fmla="*/ 1840 h 666"/>
                  <a:gd name="T2" fmla="*/ 29 w 596"/>
                  <a:gd name="T3" fmla="*/ 1695 h 666"/>
                  <a:gd name="T4" fmla="*/ 0 w 596"/>
                  <a:gd name="T5" fmla="*/ 1436 h 666"/>
                  <a:gd name="T6" fmla="*/ 20 w 596"/>
                  <a:gd name="T7" fmla="*/ 1104 h 666"/>
                  <a:gd name="T8" fmla="*/ 125 w 596"/>
                  <a:gd name="T9" fmla="*/ 751 h 666"/>
                  <a:gd name="T10" fmla="*/ 344 w 596"/>
                  <a:gd name="T11" fmla="*/ 417 h 666"/>
                  <a:gd name="T12" fmla="*/ 711 w 596"/>
                  <a:gd name="T13" fmla="*/ 154 h 666"/>
                  <a:gd name="T14" fmla="*/ 1235 w 596"/>
                  <a:gd name="T15" fmla="*/ 9 h 666"/>
                  <a:gd name="T16" fmla="*/ 1901 w 596"/>
                  <a:gd name="T17" fmla="*/ 45 h 666"/>
                  <a:gd name="T18" fmla="*/ 2422 w 596"/>
                  <a:gd name="T19" fmla="*/ 339 h 666"/>
                  <a:gd name="T20" fmla="*/ 2771 w 596"/>
                  <a:gd name="T21" fmla="*/ 821 h 666"/>
                  <a:gd name="T22" fmla="*/ 2957 w 596"/>
                  <a:gd name="T23" fmla="*/ 1411 h 666"/>
                  <a:gd name="T24" fmla="*/ 2977 w 596"/>
                  <a:gd name="T25" fmla="*/ 2034 h 666"/>
                  <a:gd name="T26" fmla="*/ 2832 w 596"/>
                  <a:gd name="T27" fmla="*/ 2611 h 666"/>
                  <a:gd name="T28" fmla="*/ 2536 w 596"/>
                  <a:gd name="T29" fmla="*/ 3057 h 666"/>
                  <a:gd name="T30" fmla="*/ 2087 w 596"/>
                  <a:gd name="T31" fmla="*/ 3296 h 666"/>
                  <a:gd name="T32" fmla="*/ 1946 w 596"/>
                  <a:gd name="T33" fmla="*/ 3275 h 666"/>
                  <a:gd name="T34" fmla="*/ 2205 w 596"/>
                  <a:gd name="T35" fmla="*/ 3068 h 666"/>
                  <a:gd name="T36" fmla="*/ 2411 w 596"/>
                  <a:gd name="T37" fmla="*/ 2705 h 666"/>
                  <a:gd name="T38" fmla="*/ 2545 w 596"/>
                  <a:gd name="T39" fmla="*/ 2256 h 666"/>
                  <a:gd name="T40" fmla="*/ 2601 w 596"/>
                  <a:gd name="T41" fmla="*/ 1766 h 666"/>
                  <a:gd name="T42" fmla="*/ 2572 w 596"/>
                  <a:gd name="T43" fmla="*/ 1282 h 666"/>
                  <a:gd name="T44" fmla="*/ 2427 w 596"/>
                  <a:gd name="T45" fmla="*/ 865 h 666"/>
                  <a:gd name="T46" fmla="*/ 2165 w 596"/>
                  <a:gd name="T47" fmla="*/ 557 h 666"/>
                  <a:gd name="T48" fmla="*/ 1707 w 596"/>
                  <a:gd name="T49" fmla="*/ 372 h 666"/>
                  <a:gd name="T50" fmla="*/ 1230 w 596"/>
                  <a:gd name="T51" fmla="*/ 303 h 666"/>
                  <a:gd name="T52" fmla="*/ 870 w 596"/>
                  <a:gd name="T53" fmla="*/ 352 h 666"/>
                  <a:gd name="T54" fmla="*/ 606 w 596"/>
                  <a:gd name="T55" fmla="*/ 502 h 666"/>
                  <a:gd name="T56" fmla="*/ 420 w 596"/>
                  <a:gd name="T57" fmla="*/ 740 h 666"/>
                  <a:gd name="T58" fmla="*/ 284 w 596"/>
                  <a:gd name="T59" fmla="*/ 1023 h 666"/>
                  <a:gd name="T60" fmla="*/ 199 w 596"/>
                  <a:gd name="T61" fmla="*/ 1351 h 666"/>
                  <a:gd name="T62" fmla="*/ 141 w 596"/>
                  <a:gd name="T63" fmla="*/ 168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25 h 237"/>
                  <a:gd name="T4" fmla="*/ 16 w 257"/>
                  <a:gd name="T5" fmla="*/ 251 h 237"/>
                  <a:gd name="T6" fmla="*/ 29 w 257"/>
                  <a:gd name="T7" fmla="*/ 376 h 237"/>
                  <a:gd name="T8" fmla="*/ 53 w 257"/>
                  <a:gd name="T9" fmla="*/ 493 h 237"/>
                  <a:gd name="T10" fmla="*/ 89 w 257"/>
                  <a:gd name="T11" fmla="*/ 598 h 237"/>
                  <a:gd name="T12" fmla="*/ 133 w 257"/>
                  <a:gd name="T13" fmla="*/ 708 h 237"/>
                  <a:gd name="T14" fmla="*/ 187 w 257"/>
                  <a:gd name="T15" fmla="*/ 809 h 237"/>
                  <a:gd name="T16" fmla="*/ 251 w 257"/>
                  <a:gd name="T17" fmla="*/ 894 h 237"/>
                  <a:gd name="T18" fmla="*/ 331 w 257"/>
                  <a:gd name="T19" fmla="*/ 975 h 237"/>
                  <a:gd name="T20" fmla="*/ 424 w 257"/>
                  <a:gd name="T21" fmla="*/ 1044 h 237"/>
                  <a:gd name="T22" fmla="*/ 524 w 257"/>
                  <a:gd name="T23" fmla="*/ 1100 h 237"/>
                  <a:gd name="T24" fmla="*/ 647 w 257"/>
                  <a:gd name="T25" fmla="*/ 1145 h 237"/>
                  <a:gd name="T26" fmla="*/ 780 w 257"/>
                  <a:gd name="T27" fmla="*/ 1174 h 237"/>
                  <a:gd name="T28" fmla="*/ 929 w 257"/>
                  <a:gd name="T29" fmla="*/ 1190 h 237"/>
                  <a:gd name="T30" fmla="*/ 1086 w 257"/>
                  <a:gd name="T31" fmla="*/ 1185 h 237"/>
                  <a:gd name="T32" fmla="*/ 1269 w 257"/>
                  <a:gd name="T33" fmla="*/ 1165 h 237"/>
                  <a:gd name="T34" fmla="*/ 1106 w 257"/>
                  <a:gd name="T35" fmla="*/ 1140 h 237"/>
                  <a:gd name="T36" fmla="*/ 962 w 257"/>
                  <a:gd name="T37" fmla="*/ 1105 h 237"/>
                  <a:gd name="T38" fmla="*/ 840 w 257"/>
                  <a:gd name="T39" fmla="*/ 1064 h 237"/>
                  <a:gd name="T40" fmla="*/ 731 w 257"/>
                  <a:gd name="T41" fmla="*/ 1024 h 237"/>
                  <a:gd name="T42" fmla="*/ 631 w 257"/>
                  <a:gd name="T43" fmla="*/ 968 h 237"/>
                  <a:gd name="T44" fmla="*/ 553 w 257"/>
                  <a:gd name="T45" fmla="*/ 914 h 237"/>
                  <a:gd name="T46" fmla="*/ 480 w 257"/>
                  <a:gd name="T47" fmla="*/ 849 h 237"/>
                  <a:gd name="T48" fmla="*/ 415 w 257"/>
                  <a:gd name="T49" fmla="*/ 777 h 237"/>
                  <a:gd name="T50" fmla="*/ 355 w 257"/>
                  <a:gd name="T51" fmla="*/ 708 h 237"/>
                  <a:gd name="T52" fmla="*/ 302 w 257"/>
                  <a:gd name="T53" fmla="*/ 627 h 237"/>
                  <a:gd name="T54" fmla="*/ 258 w 257"/>
                  <a:gd name="T55" fmla="*/ 538 h 237"/>
                  <a:gd name="T56" fmla="*/ 213 w 257"/>
                  <a:gd name="T57" fmla="*/ 441 h 237"/>
                  <a:gd name="T58" fmla="*/ 162 w 257"/>
                  <a:gd name="T59" fmla="*/ 347 h 237"/>
                  <a:gd name="T60" fmla="*/ 113 w 257"/>
                  <a:gd name="T61" fmla="*/ 235 h 237"/>
                  <a:gd name="T62" fmla="*/ 60 w 257"/>
                  <a:gd name="T63" fmla="*/ 12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384 w 124"/>
                  <a:gd name="T1" fmla="*/ 0 h 110"/>
                  <a:gd name="T2" fmla="*/ 619 w 124"/>
                  <a:gd name="T3" fmla="*/ 552 h 110"/>
                  <a:gd name="T4" fmla="*/ 599 w 124"/>
                  <a:gd name="T5" fmla="*/ 548 h 110"/>
                  <a:gd name="T6" fmla="*/ 534 w 124"/>
                  <a:gd name="T7" fmla="*/ 539 h 110"/>
                  <a:gd name="T8" fmla="*/ 445 w 124"/>
                  <a:gd name="T9" fmla="*/ 518 h 110"/>
                  <a:gd name="T10" fmla="*/ 340 w 124"/>
                  <a:gd name="T11" fmla="*/ 507 h 110"/>
                  <a:gd name="T12" fmla="*/ 226 w 124"/>
                  <a:gd name="T13" fmla="*/ 498 h 110"/>
                  <a:gd name="T14" fmla="*/ 125 w 124"/>
                  <a:gd name="T15" fmla="*/ 503 h 110"/>
                  <a:gd name="T16" fmla="*/ 45 w 124"/>
                  <a:gd name="T17" fmla="*/ 523 h 110"/>
                  <a:gd name="T18" fmla="*/ 0 w 124"/>
                  <a:gd name="T19" fmla="*/ 564 h 110"/>
                  <a:gd name="T20" fmla="*/ 20 w 124"/>
                  <a:gd name="T21" fmla="*/ 503 h 110"/>
                  <a:gd name="T22" fmla="*/ 40 w 124"/>
                  <a:gd name="T23" fmla="*/ 455 h 110"/>
                  <a:gd name="T24" fmla="*/ 80 w 124"/>
                  <a:gd name="T25" fmla="*/ 421 h 110"/>
                  <a:gd name="T26" fmla="*/ 125 w 124"/>
                  <a:gd name="T27" fmla="*/ 389 h 110"/>
                  <a:gd name="T28" fmla="*/ 179 w 124"/>
                  <a:gd name="T29" fmla="*/ 369 h 110"/>
                  <a:gd name="T30" fmla="*/ 235 w 124"/>
                  <a:gd name="T31" fmla="*/ 364 h 110"/>
                  <a:gd name="T32" fmla="*/ 295 w 124"/>
                  <a:gd name="T33" fmla="*/ 364 h 110"/>
                  <a:gd name="T34" fmla="*/ 360 w 124"/>
                  <a:gd name="T35" fmla="*/ 380 h 110"/>
                  <a:gd name="T36" fmla="*/ 364 w 124"/>
                  <a:gd name="T37" fmla="*/ 364 h 110"/>
                  <a:gd name="T38" fmla="*/ 348 w 124"/>
                  <a:gd name="T39" fmla="*/ 287 h 110"/>
                  <a:gd name="T40" fmla="*/ 335 w 124"/>
                  <a:gd name="T41" fmla="*/ 195 h 110"/>
                  <a:gd name="T42" fmla="*/ 324 w 124"/>
                  <a:gd name="T43" fmla="*/ 154 h 110"/>
                  <a:gd name="T44" fmla="*/ 315 w 124"/>
                  <a:gd name="T45" fmla="*/ 154 h 110"/>
                  <a:gd name="T46" fmla="*/ 304 w 124"/>
                  <a:gd name="T47" fmla="*/ 149 h 110"/>
                  <a:gd name="T48" fmla="*/ 295 w 124"/>
                  <a:gd name="T49" fmla="*/ 134 h 110"/>
                  <a:gd name="T50" fmla="*/ 284 w 124"/>
                  <a:gd name="T51" fmla="*/ 118 h 110"/>
                  <a:gd name="T52" fmla="*/ 284 w 124"/>
                  <a:gd name="T53" fmla="*/ 97 h 110"/>
                  <a:gd name="T54" fmla="*/ 295 w 124"/>
                  <a:gd name="T55" fmla="*/ 72 h 110"/>
                  <a:gd name="T56" fmla="*/ 328 w 124"/>
                  <a:gd name="T57" fmla="*/ 41 h 110"/>
                  <a:gd name="T58" fmla="*/ 384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5 w 109"/>
                  <a:gd name="T3" fmla="*/ 4 h 156"/>
                  <a:gd name="T4" fmla="*/ 90 w 109"/>
                  <a:gd name="T5" fmla="*/ 24 h 156"/>
                  <a:gd name="T6" fmla="*/ 187 w 109"/>
                  <a:gd name="T7" fmla="*/ 60 h 156"/>
                  <a:gd name="T8" fmla="*/ 292 w 109"/>
                  <a:gd name="T9" fmla="*/ 118 h 156"/>
                  <a:gd name="T10" fmla="*/ 393 w 109"/>
                  <a:gd name="T11" fmla="*/ 218 h 156"/>
                  <a:gd name="T12" fmla="*/ 486 w 109"/>
                  <a:gd name="T13" fmla="*/ 351 h 156"/>
                  <a:gd name="T14" fmla="*/ 542 w 109"/>
                  <a:gd name="T15" fmla="*/ 534 h 156"/>
                  <a:gd name="T16" fmla="*/ 551 w 109"/>
                  <a:gd name="T17" fmla="*/ 772 h 156"/>
                  <a:gd name="T18" fmla="*/ 530 w 109"/>
                  <a:gd name="T19" fmla="*/ 772 h 156"/>
                  <a:gd name="T20" fmla="*/ 501 w 109"/>
                  <a:gd name="T21" fmla="*/ 772 h 156"/>
                  <a:gd name="T22" fmla="*/ 470 w 109"/>
                  <a:gd name="T23" fmla="*/ 772 h 156"/>
                  <a:gd name="T24" fmla="*/ 441 w 109"/>
                  <a:gd name="T25" fmla="*/ 763 h 156"/>
                  <a:gd name="T26" fmla="*/ 409 w 109"/>
                  <a:gd name="T27" fmla="*/ 756 h 156"/>
                  <a:gd name="T28" fmla="*/ 373 w 109"/>
                  <a:gd name="T29" fmla="*/ 743 h 156"/>
                  <a:gd name="T30" fmla="*/ 333 w 109"/>
                  <a:gd name="T31" fmla="*/ 718 h 156"/>
                  <a:gd name="T32" fmla="*/ 292 w 109"/>
                  <a:gd name="T33" fmla="*/ 687 h 156"/>
                  <a:gd name="T34" fmla="*/ 267 w 109"/>
                  <a:gd name="T35" fmla="*/ 623 h 156"/>
                  <a:gd name="T36" fmla="*/ 267 w 109"/>
                  <a:gd name="T37" fmla="*/ 549 h 156"/>
                  <a:gd name="T38" fmla="*/ 283 w 109"/>
                  <a:gd name="T39" fmla="*/ 476 h 156"/>
                  <a:gd name="T40" fmla="*/ 299 w 109"/>
                  <a:gd name="T41" fmla="*/ 396 h 156"/>
                  <a:gd name="T42" fmla="*/ 283 w 109"/>
                  <a:gd name="T43" fmla="*/ 307 h 156"/>
                  <a:gd name="T44" fmla="*/ 243 w 109"/>
                  <a:gd name="T45" fmla="*/ 214 h 156"/>
                  <a:gd name="T46" fmla="*/ 157 w 109"/>
                  <a:gd name="T47" fmla="*/ 11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55 w 46"/>
                  <a:gd name="T1" fmla="*/ 0 h 94"/>
                  <a:gd name="T2" fmla="*/ 101 w 46"/>
                  <a:gd name="T3" fmla="*/ 187 h 94"/>
                  <a:gd name="T4" fmla="*/ 76 w 46"/>
                  <a:gd name="T5" fmla="*/ 307 h 94"/>
                  <a:gd name="T6" fmla="*/ 56 w 46"/>
                  <a:gd name="T7" fmla="*/ 391 h 94"/>
                  <a:gd name="T8" fmla="*/ 0 w 46"/>
                  <a:gd name="T9" fmla="*/ 465 h 94"/>
                  <a:gd name="T10" fmla="*/ 60 w 46"/>
                  <a:gd name="T11" fmla="*/ 436 h 94"/>
                  <a:gd name="T12" fmla="*/ 116 w 46"/>
                  <a:gd name="T13" fmla="*/ 396 h 94"/>
                  <a:gd name="T14" fmla="*/ 161 w 46"/>
                  <a:gd name="T15" fmla="*/ 340 h 94"/>
                  <a:gd name="T16" fmla="*/ 202 w 46"/>
                  <a:gd name="T17" fmla="*/ 282 h 94"/>
                  <a:gd name="T18" fmla="*/ 226 w 46"/>
                  <a:gd name="T19" fmla="*/ 218 h 94"/>
                  <a:gd name="T20" fmla="*/ 231 w 46"/>
                  <a:gd name="T21" fmla="*/ 149 h 94"/>
                  <a:gd name="T22" fmla="*/ 210 w 46"/>
                  <a:gd name="T23" fmla="*/ 73 h 94"/>
                  <a:gd name="T24" fmla="*/ 155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4 w 54"/>
                  <a:gd name="T3" fmla="*/ 5 h 40"/>
                  <a:gd name="T4" fmla="*/ 29 w 54"/>
                  <a:gd name="T5" fmla="*/ 16 h 40"/>
                  <a:gd name="T6" fmla="*/ 64 w 54"/>
                  <a:gd name="T7" fmla="*/ 41 h 40"/>
                  <a:gd name="T8" fmla="*/ 104 w 54"/>
                  <a:gd name="T9" fmla="*/ 61 h 40"/>
                  <a:gd name="T10" fmla="*/ 142 w 54"/>
                  <a:gd name="T11" fmla="*/ 77 h 40"/>
                  <a:gd name="T12" fmla="*/ 187 w 54"/>
                  <a:gd name="T13" fmla="*/ 86 h 40"/>
                  <a:gd name="T14" fmla="*/ 227 w 54"/>
                  <a:gd name="T15" fmla="*/ 92 h 40"/>
                  <a:gd name="T16" fmla="*/ 267 w 54"/>
                  <a:gd name="T17" fmla="*/ 81 h 40"/>
                  <a:gd name="T18" fmla="*/ 262 w 54"/>
                  <a:gd name="T19" fmla="*/ 126 h 40"/>
                  <a:gd name="T20" fmla="*/ 247 w 54"/>
                  <a:gd name="T21" fmla="*/ 167 h 40"/>
                  <a:gd name="T22" fmla="*/ 218 w 54"/>
                  <a:gd name="T23" fmla="*/ 194 h 40"/>
                  <a:gd name="T24" fmla="*/ 182 w 54"/>
                  <a:gd name="T25" fmla="*/ 203 h 40"/>
                  <a:gd name="T26" fmla="*/ 138 w 54"/>
                  <a:gd name="T27" fmla="*/ 198 h 40"/>
                  <a:gd name="T28" fmla="*/ 93 w 54"/>
                  <a:gd name="T29" fmla="*/ 162 h 40"/>
                  <a:gd name="T30" fmla="*/ 49 w 54"/>
                  <a:gd name="T31" fmla="*/ 101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9 w 149"/>
                  <a:gd name="T3" fmla="*/ 53 h 704"/>
                  <a:gd name="T4" fmla="*/ 78 w 149"/>
                  <a:gd name="T5" fmla="*/ 120 h 704"/>
                  <a:gd name="T6" fmla="*/ 137 w 149"/>
                  <a:gd name="T7" fmla="*/ 205 h 704"/>
                  <a:gd name="T8" fmla="*/ 202 w 149"/>
                  <a:gd name="T9" fmla="*/ 316 h 704"/>
                  <a:gd name="T10" fmla="*/ 283 w 149"/>
                  <a:gd name="T11" fmla="*/ 453 h 704"/>
                  <a:gd name="T12" fmla="*/ 359 w 149"/>
                  <a:gd name="T13" fmla="*/ 600 h 704"/>
                  <a:gd name="T14" fmla="*/ 432 w 149"/>
                  <a:gd name="T15" fmla="*/ 769 h 704"/>
                  <a:gd name="T16" fmla="*/ 489 w 149"/>
                  <a:gd name="T17" fmla="*/ 965 h 704"/>
                  <a:gd name="T18" fmla="*/ 549 w 149"/>
                  <a:gd name="T19" fmla="*/ 1173 h 704"/>
                  <a:gd name="T20" fmla="*/ 589 w 149"/>
                  <a:gd name="T21" fmla="*/ 1413 h 704"/>
                  <a:gd name="T22" fmla="*/ 609 w 149"/>
                  <a:gd name="T23" fmla="*/ 1676 h 704"/>
                  <a:gd name="T24" fmla="*/ 618 w 149"/>
                  <a:gd name="T25" fmla="*/ 1951 h 704"/>
                  <a:gd name="T26" fmla="*/ 589 w 149"/>
                  <a:gd name="T27" fmla="*/ 2258 h 704"/>
                  <a:gd name="T28" fmla="*/ 534 w 149"/>
                  <a:gd name="T29" fmla="*/ 2583 h 704"/>
                  <a:gd name="T30" fmla="*/ 452 w 149"/>
                  <a:gd name="T31" fmla="*/ 2925 h 704"/>
                  <a:gd name="T32" fmla="*/ 328 w 149"/>
                  <a:gd name="T33" fmla="*/ 3302 h 704"/>
                  <a:gd name="T34" fmla="*/ 190 w 149"/>
                  <a:gd name="T35" fmla="*/ 3729 h 704"/>
                  <a:gd name="T36" fmla="*/ 104 w 149"/>
                  <a:gd name="T37" fmla="*/ 4124 h 704"/>
                  <a:gd name="T38" fmla="*/ 49 w 149"/>
                  <a:gd name="T39" fmla="*/ 4489 h 704"/>
                  <a:gd name="T40" fmla="*/ 29 w 149"/>
                  <a:gd name="T41" fmla="*/ 4840 h 704"/>
                  <a:gd name="T42" fmla="*/ 29 w 149"/>
                  <a:gd name="T43" fmla="*/ 5174 h 704"/>
                  <a:gd name="T44" fmla="*/ 40 w 149"/>
                  <a:gd name="T45" fmla="*/ 5484 h 704"/>
                  <a:gd name="T46" fmla="*/ 60 w 149"/>
                  <a:gd name="T47" fmla="*/ 5756 h 704"/>
                  <a:gd name="T48" fmla="*/ 69 w 149"/>
                  <a:gd name="T49" fmla="*/ 6022 h 704"/>
                  <a:gd name="T50" fmla="*/ 202 w 149"/>
                  <a:gd name="T51" fmla="*/ 5885 h 704"/>
                  <a:gd name="T52" fmla="*/ 190 w 149"/>
                  <a:gd name="T53" fmla="*/ 5817 h 704"/>
                  <a:gd name="T54" fmla="*/ 177 w 149"/>
                  <a:gd name="T55" fmla="*/ 5621 h 704"/>
                  <a:gd name="T56" fmla="*/ 162 w 149"/>
                  <a:gd name="T57" fmla="*/ 5320 h 704"/>
                  <a:gd name="T58" fmla="*/ 173 w 149"/>
                  <a:gd name="T59" fmla="*/ 4919 h 704"/>
                  <a:gd name="T60" fmla="*/ 202 w 149"/>
                  <a:gd name="T61" fmla="*/ 4440 h 704"/>
                  <a:gd name="T62" fmla="*/ 283 w 149"/>
                  <a:gd name="T63" fmla="*/ 3893 h 704"/>
                  <a:gd name="T64" fmla="*/ 421 w 149"/>
                  <a:gd name="T65" fmla="*/ 3302 h 704"/>
                  <a:gd name="T66" fmla="*/ 633 w 149"/>
                  <a:gd name="T67" fmla="*/ 2676 h 704"/>
                  <a:gd name="T68" fmla="*/ 702 w 149"/>
                  <a:gd name="T69" fmla="*/ 2387 h 704"/>
                  <a:gd name="T70" fmla="*/ 731 w 149"/>
                  <a:gd name="T71" fmla="*/ 2009 h 704"/>
                  <a:gd name="T72" fmla="*/ 707 w 149"/>
                  <a:gd name="T73" fmla="*/ 1573 h 704"/>
                  <a:gd name="T74" fmla="*/ 642 w 149"/>
                  <a:gd name="T75" fmla="*/ 1146 h 704"/>
                  <a:gd name="T76" fmla="*/ 534 w 149"/>
                  <a:gd name="T77" fmla="*/ 728 h 704"/>
                  <a:gd name="T78" fmla="*/ 396 w 149"/>
                  <a:gd name="T79" fmla="*/ 377 h 704"/>
                  <a:gd name="T80" fmla="*/ 215 w 149"/>
                  <a:gd name="T81" fmla="*/ 120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598 w 128"/>
                <a:gd name="T1" fmla="*/ 0 h 217"/>
                <a:gd name="T2" fmla="*/ 669 w 128"/>
                <a:gd name="T3" fmla="*/ 81 h 217"/>
                <a:gd name="T4" fmla="*/ 732 w 128"/>
                <a:gd name="T5" fmla="*/ 242 h 217"/>
                <a:gd name="T6" fmla="*/ 782 w 128"/>
                <a:gd name="T7" fmla="*/ 449 h 217"/>
                <a:gd name="T8" fmla="*/ 815 w 128"/>
                <a:gd name="T9" fmla="*/ 697 h 217"/>
                <a:gd name="T10" fmla="*/ 808 w 128"/>
                <a:gd name="T11" fmla="*/ 993 h 217"/>
                <a:gd name="T12" fmla="*/ 739 w 128"/>
                <a:gd name="T13" fmla="*/ 1298 h 217"/>
                <a:gd name="T14" fmla="*/ 598 w 128"/>
                <a:gd name="T15" fmla="*/ 1618 h 217"/>
                <a:gd name="T16" fmla="*/ 381 w 128"/>
                <a:gd name="T17" fmla="*/ 1941 h 217"/>
                <a:gd name="T18" fmla="*/ 313 w 128"/>
                <a:gd name="T19" fmla="*/ 1905 h 217"/>
                <a:gd name="T20" fmla="*/ 242 w 128"/>
                <a:gd name="T21" fmla="*/ 1878 h 217"/>
                <a:gd name="T22" fmla="*/ 167 w 128"/>
                <a:gd name="T23" fmla="*/ 1833 h 217"/>
                <a:gd name="T24" fmla="*/ 101 w 128"/>
                <a:gd name="T25" fmla="*/ 1797 h 217"/>
                <a:gd name="T26" fmla="*/ 50 w 128"/>
                <a:gd name="T27" fmla="*/ 1753 h 217"/>
                <a:gd name="T28" fmla="*/ 13 w 128"/>
                <a:gd name="T29" fmla="*/ 1699 h 217"/>
                <a:gd name="T30" fmla="*/ 0 w 128"/>
                <a:gd name="T31" fmla="*/ 1636 h 217"/>
                <a:gd name="T32" fmla="*/ 8 w 128"/>
                <a:gd name="T33" fmla="*/ 1591 h 217"/>
                <a:gd name="T34" fmla="*/ 83 w 128"/>
                <a:gd name="T35" fmla="*/ 1528 h 217"/>
                <a:gd name="T36" fmla="*/ 184 w 128"/>
                <a:gd name="T37" fmla="*/ 1442 h 217"/>
                <a:gd name="T38" fmla="*/ 293 w 128"/>
                <a:gd name="T39" fmla="*/ 1343 h 217"/>
                <a:gd name="T40" fmla="*/ 401 w 128"/>
                <a:gd name="T41" fmla="*/ 1199 h 217"/>
                <a:gd name="T42" fmla="*/ 502 w 128"/>
                <a:gd name="T43" fmla="*/ 1002 h 217"/>
                <a:gd name="T44" fmla="*/ 580 w 128"/>
                <a:gd name="T45" fmla="*/ 742 h 217"/>
                <a:gd name="T46" fmla="*/ 618 w 128"/>
                <a:gd name="T47" fmla="*/ 413 h 217"/>
                <a:gd name="T48" fmla="*/ 59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687 w 117"/>
                <a:gd name="T1" fmla="*/ 0 h 132"/>
                <a:gd name="T2" fmla="*/ 0 w 117"/>
                <a:gd name="T3" fmla="*/ 309 h 132"/>
                <a:gd name="T4" fmla="*/ 27 w 117"/>
                <a:gd name="T5" fmla="*/ 320 h 132"/>
                <a:gd name="T6" fmla="*/ 127 w 117"/>
                <a:gd name="T7" fmla="*/ 359 h 132"/>
                <a:gd name="T8" fmla="*/ 266 w 117"/>
                <a:gd name="T9" fmla="*/ 446 h 132"/>
                <a:gd name="T10" fmla="*/ 421 w 117"/>
                <a:gd name="T11" fmla="*/ 580 h 132"/>
                <a:gd name="T12" fmla="*/ 605 w 117"/>
                <a:gd name="T13" fmla="*/ 766 h 132"/>
                <a:gd name="T14" fmla="*/ 769 w 117"/>
                <a:gd name="T15" fmla="*/ 988 h 132"/>
                <a:gd name="T16" fmla="*/ 935 w 117"/>
                <a:gd name="T17" fmla="*/ 1272 h 132"/>
                <a:gd name="T18" fmla="*/ 1062 w 117"/>
                <a:gd name="T19" fmla="*/ 1631 h 132"/>
                <a:gd name="T20" fmla="*/ 1071 w 117"/>
                <a:gd name="T21" fmla="*/ 1483 h 132"/>
                <a:gd name="T22" fmla="*/ 1053 w 117"/>
                <a:gd name="T23" fmla="*/ 1322 h 132"/>
                <a:gd name="T24" fmla="*/ 989 w 117"/>
                <a:gd name="T25" fmla="*/ 1111 h 132"/>
                <a:gd name="T26" fmla="*/ 908 w 117"/>
                <a:gd name="T27" fmla="*/ 914 h 132"/>
                <a:gd name="T28" fmla="*/ 814 w 117"/>
                <a:gd name="T29" fmla="*/ 717 h 132"/>
                <a:gd name="T30" fmla="*/ 714 w 117"/>
                <a:gd name="T31" fmla="*/ 555 h 132"/>
                <a:gd name="T32" fmla="*/ 614 w 117"/>
                <a:gd name="T33" fmla="*/ 446 h 132"/>
                <a:gd name="T34" fmla="*/ 529 w 117"/>
                <a:gd name="T35" fmla="*/ 394 h 132"/>
                <a:gd name="T36" fmla="*/ 632 w 117"/>
                <a:gd name="T37" fmla="*/ 359 h 132"/>
                <a:gd name="T38" fmla="*/ 723 w 117"/>
                <a:gd name="T39" fmla="*/ 344 h 132"/>
                <a:gd name="T40" fmla="*/ 814 w 117"/>
                <a:gd name="T41" fmla="*/ 320 h 132"/>
                <a:gd name="T42" fmla="*/ 899 w 117"/>
                <a:gd name="T43" fmla="*/ 309 h 132"/>
                <a:gd name="T44" fmla="*/ 962 w 117"/>
                <a:gd name="T45" fmla="*/ 295 h 132"/>
                <a:gd name="T46" fmla="*/ 998 w 117"/>
                <a:gd name="T47" fmla="*/ 271 h 132"/>
                <a:gd name="T48" fmla="*/ 1035 w 117"/>
                <a:gd name="T49" fmla="*/ 260 h 132"/>
                <a:gd name="T50" fmla="*/ 1044 w 117"/>
                <a:gd name="T51" fmla="*/ 260 h 132"/>
                <a:gd name="T52" fmla="*/ 68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61 w 29"/>
                <a:gd name="T1" fmla="*/ 0 h 77"/>
                <a:gd name="T2" fmla="*/ 207 w 29"/>
                <a:gd name="T3" fmla="*/ 0 h 77"/>
                <a:gd name="T4" fmla="*/ 144 w 29"/>
                <a:gd name="T5" fmla="*/ 50 h 77"/>
                <a:gd name="T6" fmla="*/ 81 w 29"/>
                <a:gd name="T7" fmla="*/ 114 h 77"/>
                <a:gd name="T8" fmla="*/ 36 w 29"/>
                <a:gd name="T9" fmla="*/ 242 h 77"/>
                <a:gd name="T10" fmla="*/ 9 w 29"/>
                <a:gd name="T11" fmla="*/ 381 h 77"/>
                <a:gd name="T12" fmla="*/ 0 w 29"/>
                <a:gd name="T13" fmla="*/ 559 h 77"/>
                <a:gd name="T14" fmla="*/ 27 w 29"/>
                <a:gd name="T15" fmla="*/ 762 h 77"/>
                <a:gd name="T16" fmla="*/ 99 w 29"/>
                <a:gd name="T17" fmla="*/ 975 h 77"/>
                <a:gd name="T18" fmla="*/ 135 w 29"/>
                <a:gd name="T19" fmla="*/ 673 h 77"/>
                <a:gd name="T20" fmla="*/ 171 w 29"/>
                <a:gd name="T21" fmla="*/ 470 h 77"/>
                <a:gd name="T22" fmla="*/ 207 w 29"/>
                <a:gd name="T23" fmla="*/ 278 h 77"/>
                <a:gd name="T24" fmla="*/ 26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158 h 237"/>
                <a:gd name="T4" fmla="*/ 21 w 257"/>
                <a:gd name="T5" fmla="*/ 313 h 237"/>
                <a:gd name="T6" fmla="*/ 42 w 257"/>
                <a:gd name="T7" fmla="*/ 470 h 237"/>
                <a:gd name="T8" fmla="*/ 77 w 257"/>
                <a:gd name="T9" fmla="*/ 613 h 237"/>
                <a:gd name="T10" fmla="*/ 127 w 257"/>
                <a:gd name="T11" fmla="*/ 746 h 237"/>
                <a:gd name="T12" fmla="*/ 191 w 257"/>
                <a:gd name="T13" fmla="*/ 883 h 237"/>
                <a:gd name="T14" fmla="*/ 268 w 257"/>
                <a:gd name="T15" fmla="*/ 1008 h 237"/>
                <a:gd name="T16" fmla="*/ 358 w 257"/>
                <a:gd name="T17" fmla="*/ 1113 h 237"/>
                <a:gd name="T18" fmla="*/ 472 w 257"/>
                <a:gd name="T19" fmla="*/ 1214 h 237"/>
                <a:gd name="T20" fmla="*/ 604 w 257"/>
                <a:gd name="T21" fmla="*/ 1301 h 237"/>
                <a:gd name="T22" fmla="*/ 745 w 257"/>
                <a:gd name="T23" fmla="*/ 1371 h 237"/>
                <a:gd name="T24" fmla="*/ 919 w 257"/>
                <a:gd name="T25" fmla="*/ 1426 h 237"/>
                <a:gd name="T26" fmla="*/ 1110 w 257"/>
                <a:gd name="T27" fmla="*/ 1464 h 237"/>
                <a:gd name="T28" fmla="*/ 1320 w 257"/>
                <a:gd name="T29" fmla="*/ 1484 h 237"/>
                <a:gd name="T30" fmla="*/ 1545 w 257"/>
                <a:gd name="T31" fmla="*/ 1476 h 237"/>
                <a:gd name="T32" fmla="*/ 1805 w 257"/>
                <a:gd name="T33" fmla="*/ 1451 h 237"/>
                <a:gd name="T34" fmla="*/ 1574 w 257"/>
                <a:gd name="T35" fmla="*/ 1421 h 237"/>
                <a:gd name="T36" fmla="*/ 1370 w 257"/>
                <a:gd name="T37" fmla="*/ 1376 h 237"/>
                <a:gd name="T38" fmla="*/ 1192 w 257"/>
                <a:gd name="T39" fmla="*/ 1326 h 237"/>
                <a:gd name="T40" fmla="*/ 1039 w 257"/>
                <a:gd name="T41" fmla="*/ 1276 h 237"/>
                <a:gd name="T42" fmla="*/ 898 w 257"/>
                <a:gd name="T43" fmla="*/ 1209 h 237"/>
                <a:gd name="T44" fmla="*/ 787 w 257"/>
                <a:gd name="T45" fmla="*/ 1138 h 237"/>
                <a:gd name="T46" fmla="*/ 681 w 257"/>
                <a:gd name="T47" fmla="*/ 1058 h 237"/>
                <a:gd name="T48" fmla="*/ 591 w 257"/>
                <a:gd name="T49" fmla="*/ 971 h 237"/>
                <a:gd name="T50" fmla="*/ 506 w 257"/>
                <a:gd name="T51" fmla="*/ 883 h 237"/>
                <a:gd name="T52" fmla="*/ 429 w 257"/>
                <a:gd name="T53" fmla="*/ 783 h 237"/>
                <a:gd name="T54" fmla="*/ 366 w 257"/>
                <a:gd name="T55" fmla="*/ 671 h 237"/>
                <a:gd name="T56" fmla="*/ 302 w 257"/>
                <a:gd name="T57" fmla="*/ 550 h 237"/>
                <a:gd name="T58" fmla="*/ 231 w 257"/>
                <a:gd name="T59" fmla="*/ 433 h 237"/>
                <a:gd name="T60" fmla="*/ 162 w 257"/>
                <a:gd name="T61" fmla="*/ 295 h 237"/>
                <a:gd name="T62" fmla="*/ 85 w 257"/>
                <a:gd name="T63" fmla="*/ 15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546 w 124"/>
                <a:gd name="T1" fmla="*/ 0 h 110"/>
                <a:gd name="T2" fmla="*/ 878 w 124"/>
                <a:gd name="T3" fmla="*/ 690 h 110"/>
                <a:gd name="T4" fmla="*/ 849 w 124"/>
                <a:gd name="T5" fmla="*/ 682 h 110"/>
                <a:gd name="T6" fmla="*/ 758 w 124"/>
                <a:gd name="T7" fmla="*/ 670 h 110"/>
                <a:gd name="T8" fmla="*/ 631 w 124"/>
                <a:gd name="T9" fmla="*/ 644 h 110"/>
                <a:gd name="T10" fmla="*/ 482 w 124"/>
                <a:gd name="T11" fmla="*/ 632 h 110"/>
                <a:gd name="T12" fmla="*/ 319 w 124"/>
                <a:gd name="T13" fmla="*/ 619 h 110"/>
                <a:gd name="T14" fmla="*/ 178 w 124"/>
                <a:gd name="T15" fmla="*/ 627 h 110"/>
                <a:gd name="T16" fmla="*/ 64 w 124"/>
                <a:gd name="T17" fmla="*/ 652 h 110"/>
                <a:gd name="T18" fmla="*/ 0 w 124"/>
                <a:gd name="T19" fmla="*/ 703 h 110"/>
                <a:gd name="T20" fmla="*/ 29 w 124"/>
                <a:gd name="T21" fmla="*/ 627 h 110"/>
                <a:gd name="T22" fmla="*/ 56 w 124"/>
                <a:gd name="T23" fmla="*/ 569 h 110"/>
                <a:gd name="T24" fmla="*/ 114 w 124"/>
                <a:gd name="T25" fmla="*/ 523 h 110"/>
                <a:gd name="T26" fmla="*/ 178 w 124"/>
                <a:gd name="T27" fmla="*/ 485 h 110"/>
                <a:gd name="T28" fmla="*/ 255 w 124"/>
                <a:gd name="T29" fmla="*/ 460 h 110"/>
                <a:gd name="T30" fmla="*/ 333 w 124"/>
                <a:gd name="T31" fmla="*/ 452 h 110"/>
                <a:gd name="T32" fmla="*/ 418 w 124"/>
                <a:gd name="T33" fmla="*/ 452 h 110"/>
                <a:gd name="T34" fmla="*/ 511 w 124"/>
                <a:gd name="T35" fmla="*/ 473 h 110"/>
                <a:gd name="T36" fmla="*/ 516 w 124"/>
                <a:gd name="T37" fmla="*/ 452 h 110"/>
                <a:gd name="T38" fmla="*/ 495 w 124"/>
                <a:gd name="T39" fmla="*/ 359 h 110"/>
                <a:gd name="T40" fmla="*/ 474 w 124"/>
                <a:gd name="T41" fmla="*/ 243 h 110"/>
                <a:gd name="T42" fmla="*/ 460 w 124"/>
                <a:gd name="T43" fmla="*/ 192 h 110"/>
                <a:gd name="T44" fmla="*/ 447 w 124"/>
                <a:gd name="T45" fmla="*/ 192 h 110"/>
                <a:gd name="T46" fmla="*/ 431 w 124"/>
                <a:gd name="T47" fmla="*/ 184 h 110"/>
                <a:gd name="T48" fmla="*/ 418 w 124"/>
                <a:gd name="T49" fmla="*/ 167 h 110"/>
                <a:gd name="T50" fmla="*/ 405 w 124"/>
                <a:gd name="T51" fmla="*/ 147 h 110"/>
                <a:gd name="T52" fmla="*/ 405 w 124"/>
                <a:gd name="T53" fmla="*/ 121 h 110"/>
                <a:gd name="T54" fmla="*/ 418 w 124"/>
                <a:gd name="T55" fmla="*/ 88 h 110"/>
                <a:gd name="T56" fmla="*/ 468 w 124"/>
                <a:gd name="T57" fmla="*/ 51 h 110"/>
                <a:gd name="T58" fmla="*/ 54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22 w 46"/>
                <a:gd name="T1" fmla="*/ 0 h 94"/>
                <a:gd name="T2" fmla="*/ 142 w 46"/>
                <a:gd name="T3" fmla="*/ 233 h 94"/>
                <a:gd name="T4" fmla="*/ 107 w 46"/>
                <a:gd name="T5" fmla="*/ 382 h 94"/>
                <a:gd name="T6" fmla="*/ 78 w 46"/>
                <a:gd name="T7" fmla="*/ 486 h 94"/>
                <a:gd name="T8" fmla="*/ 0 w 46"/>
                <a:gd name="T9" fmla="*/ 578 h 94"/>
                <a:gd name="T10" fmla="*/ 86 w 46"/>
                <a:gd name="T11" fmla="*/ 540 h 94"/>
                <a:gd name="T12" fmla="*/ 166 w 46"/>
                <a:gd name="T13" fmla="*/ 491 h 94"/>
                <a:gd name="T14" fmla="*/ 230 w 46"/>
                <a:gd name="T15" fmla="*/ 424 h 94"/>
                <a:gd name="T16" fmla="*/ 286 w 46"/>
                <a:gd name="T17" fmla="*/ 350 h 94"/>
                <a:gd name="T18" fmla="*/ 321 w 46"/>
                <a:gd name="T19" fmla="*/ 270 h 94"/>
                <a:gd name="T20" fmla="*/ 329 w 46"/>
                <a:gd name="T21" fmla="*/ 183 h 94"/>
                <a:gd name="T22" fmla="*/ 299 w 46"/>
                <a:gd name="T23" fmla="*/ 92 h 94"/>
                <a:gd name="T24" fmla="*/ 22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42 w 149"/>
                <a:gd name="T3" fmla="*/ 65 h 704"/>
                <a:gd name="T4" fmla="*/ 111 w 149"/>
                <a:gd name="T5" fmla="*/ 150 h 704"/>
                <a:gd name="T6" fmla="*/ 195 w 149"/>
                <a:gd name="T7" fmla="*/ 255 h 704"/>
                <a:gd name="T8" fmla="*/ 285 w 149"/>
                <a:gd name="T9" fmla="*/ 395 h 704"/>
                <a:gd name="T10" fmla="*/ 404 w 149"/>
                <a:gd name="T11" fmla="*/ 565 h 704"/>
                <a:gd name="T12" fmla="*/ 509 w 149"/>
                <a:gd name="T13" fmla="*/ 748 h 704"/>
                <a:gd name="T14" fmla="*/ 612 w 149"/>
                <a:gd name="T15" fmla="*/ 961 h 704"/>
                <a:gd name="T16" fmla="*/ 696 w 149"/>
                <a:gd name="T17" fmla="*/ 1206 h 704"/>
                <a:gd name="T18" fmla="*/ 778 w 149"/>
                <a:gd name="T19" fmla="*/ 1464 h 704"/>
                <a:gd name="T20" fmla="*/ 836 w 149"/>
                <a:gd name="T21" fmla="*/ 1761 h 704"/>
                <a:gd name="T22" fmla="*/ 862 w 149"/>
                <a:gd name="T23" fmla="*/ 2091 h 704"/>
                <a:gd name="T24" fmla="*/ 876 w 149"/>
                <a:gd name="T25" fmla="*/ 2434 h 704"/>
                <a:gd name="T26" fmla="*/ 836 w 149"/>
                <a:gd name="T27" fmla="*/ 2819 h 704"/>
                <a:gd name="T28" fmla="*/ 757 w 149"/>
                <a:gd name="T29" fmla="*/ 3225 h 704"/>
                <a:gd name="T30" fmla="*/ 641 w 149"/>
                <a:gd name="T31" fmla="*/ 3649 h 704"/>
                <a:gd name="T32" fmla="*/ 467 w 149"/>
                <a:gd name="T33" fmla="*/ 4120 h 704"/>
                <a:gd name="T34" fmla="*/ 272 w 149"/>
                <a:gd name="T35" fmla="*/ 4652 h 704"/>
                <a:gd name="T36" fmla="*/ 145 w 149"/>
                <a:gd name="T37" fmla="*/ 5146 h 704"/>
                <a:gd name="T38" fmla="*/ 69 w 149"/>
                <a:gd name="T39" fmla="*/ 5603 h 704"/>
                <a:gd name="T40" fmla="*/ 42 w 149"/>
                <a:gd name="T41" fmla="*/ 6041 h 704"/>
                <a:gd name="T42" fmla="*/ 42 w 149"/>
                <a:gd name="T43" fmla="*/ 6459 h 704"/>
                <a:gd name="T44" fmla="*/ 55 w 149"/>
                <a:gd name="T45" fmla="*/ 6841 h 704"/>
                <a:gd name="T46" fmla="*/ 84 w 149"/>
                <a:gd name="T47" fmla="*/ 7184 h 704"/>
                <a:gd name="T48" fmla="*/ 98 w 149"/>
                <a:gd name="T49" fmla="*/ 7514 h 704"/>
                <a:gd name="T50" fmla="*/ 285 w 149"/>
                <a:gd name="T51" fmla="*/ 7344 h 704"/>
                <a:gd name="T52" fmla="*/ 272 w 149"/>
                <a:gd name="T53" fmla="*/ 7259 h 704"/>
                <a:gd name="T54" fmla="*/ 251 w 149"/>
                <a:gd name="T55" fmla="*/ 7011 h 704"/>
                <a:gd name="T56" fmla="*/ 229 w 149"/>
                <a:gd name="T57" fmla="*/ 6639 h 704"/>
                <a:gd name="T58" fmla="*/ 243 w 149"/>
                <a:gd name="T59" fmla="*/ 6139 h 704"/>
                <a:gd name="T60" fmla="*/ 285 w 149"/>
                <a:gd name="T61" fmla="*/ 5541 h 704"/>
                <a:gd name="T62" fmla="*/ 404 w 149"/>
                <a:gd name="T63" fmla="*/ 4858 h 704"/>
                <a:gd name="T64" fmla="*/ 599 w 149"/>
                <a:gd name="T65" fmla="*/ 4120 h 704"/>
                <a:gd name="T66" fmla="*/ 897 w 149"/>
                <a:gd name="T67" fmla="*/ 3342 h 704"/>
                <a:gd name="T68" fmla="*/ 994 w 149"/>
                <a:gd name="T69" fmla="*/ 2980 h 704"/>
                <a:gd name="T70" fmla="*/ 1037 w 149"/>
                <a:gd name="T71" fmla="*/ 2509 h 704"/>
                <a:gd name="T72" fmla="*/ 1002 w 149"/>
                <a:gd name="T73" fmla="*/ 1963 h 704"/>
                <a:gd name="T74" fmla="*/ 913 w 149"/>
                <a:gd name="T75" fmla="*/ 1431 h 704"/>
                <a:gd name="T76" fmla="*/ 757 w 149"/>
                <a:gd name="T77" fmla="*/ 908 h 704"/>
                <a:gd name="T78" fmla="*/ 564 w 149"/>
                <a:gd name="T79" fmla="*/ 470 h 704"/>
                <a:gd name="T80" fmla="*/ 306 w 149"/>
                <a:gd name="T81" fmla="*/ 15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255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9256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6F088-59A1-42D3-822A-B31A1A05B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DE3B7-45AB-4DD7-9E56-578C4FD5D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5C2B2-9AE0-41F5-976D-7B40CBB4C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0462D-7CE9-4602-86EA-E52AF94F3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060D2-23E6-4A7A-B456-54AC8EB44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19DA0-3DFC-4A54-8588-D5B546218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BAC0-A66A-4BCB-9437-0F7E9E1E3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D429-B6F9-4E51-927C-556CA81D1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34C80-30F8-4C76-B8D3-CC114F1F8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774F5-7DAB-4E5C-B817-AB7775D3E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32AE3-61E9-47FD-B458-63C4E08C4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9883A-9AC8-4035-845B-5761EC615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81 w 596"/>
                  <a:gd name="T1" fmla="*/ 1840 h 666"/>
                  <a:gd name="T2" fmla="*/ 29 w 596"/>
                  <a:gd name="T3" fmla="*/ 1695 h 666"/>
                  <a:gd name="T4" fmla="*/ 0 w 596"/>
                  <a:gd name="T5" fmla="*/ 1436 h 666"/>
                  <a:gd name="T6" fmla="*/ 20 w 596"/>
                  <a:gd name="T7" fmla="*/ 1104 h 666"/>
                  <a:gd name="T8" fmla="*/ 125 w 596"/>
                  <a:gd name="T9" fmla="*/ 751 h 666"/>
                  <a:gd name="T10" fmla="*/ 344 w 596"/>
                  <a:gd name="T11" fmla="*/ 417 h 666"/>
                  <a:gd name="T12" fmla="*/ 711 w 596"/>
                  <a:gd name="T13" fmla="*/ 154 h 666"/>
                  <a:gd name="T14" fmla="*/ 1235 w 596"/>
                  <a:gd name="T15" fmla="*/ 9 h 666"/>
                  <a:gd name="T16" fmla="*/ 1901 w 596"/>
                  <a:gd name="T17" fmla="*/ 45 h 666"/>
                  <a:gd name="T18" fmla="*/ 2422 w 596"/>
                  <a:gd name="T19" fmla="*/ 339 h 666"/>
                  <a:gd name="T20" fmla="*/ 2771 w 596"/>
                  <a:gd name="T21" fmla="*/ 821 h 666"/>
                  <a:gd name="T22" fmla="*/ 2957 w 596"/>
                  <a:gd name="T23" fmla="*/ 1411 h 666"/>
                  <a:gd name="T24" fmla="*/ 2977 w 596"/>
                  <a:gd name="T25" fmla="*/ 2034 h 666"/>
                  <a:gd name="T26" fmla="*/ 2832 w 596"/>
                  <a:gd name="T27" fmla="*/ 2611 h 666"/>
                  <a:gd name="T28" fmla="*/ 2536 w 596"/>
                  <a:gd name="T29" fmla="*/ 3057 h 666"/>
                  <a:gd name="T30" fmla="*/ 2087 w 596"/>
                  <a:gd name="T31" fmla="*/ 3296 h 666"/>
                  <a:gd name="T32" fmla="*/ 1946 w 596"/>
                  <a:gd name="T33" fmla="*/ 3275 h 666"/>
                  <a:gd name="T34" fmla="*/ 2205 w 596"/>
                  <a:gd name="T35" fmla="*/ 3068 h 666"/>
                  <a:gd name="T36" fmla="*/ 2411 w 596"/>
                  <a:gd name="T37" fmla="*/ 2705 h 666"/>
                  <a:gd name="T38" fmla="*/ 2545 w 596"/>
                  <a:gd name="T39" fmla="*/ 2256 h 666"/>
                  <a:gd name="T40" fmla="*/ 2601 w 596"/>
                  <a:gd name="T41" fmla="*/ 1766 h 666"/>
                  <a:gd name="T42" fmla="*/ 2572 w 596"/>
                  <a:gd name="T43" fmla="*/ 1282 h 666"/>
                  <a:gd name="T44" fmla="*/ 2427 w 596"/>
                  <a:gd name="T45" fmla="*/ 865 h 666"/>
                  <a:gd name="T46" fmla="*/ 2165 w 596"/>
                  <a:gd name="T47" fmla="*/ 557 h 666"/>
                  <a:gd name="T48" fmla="*/ 1707 w 596"/>
                  <a:gd name="T49" fmla="*/ 372 h 666"/>
                  <a:gd name="T50" fmla="*/ 1230 w 596"/>
                  <a:gd name="T51" fmla="*/ 303 h 666"/>
                  <a:gd name="T52" fmla="*/ 870 w 596"/>
                  <a:gd name="T53" fmla="*/ 352 h 666"/>
                  <a:gd name="T54" fmla="*/ 606 w 596"/>
                  <a:gd name="T55" fmla="*/ 502 h 666"/>
                  <a:gd name="T56" fmla="*/ 420 w 596"/>
                  <a:gd name="T57" fmla="*/ 740 h 666"/>
                  <a:gd name="T58" fmla="*/ 284 w 596"/>
                  <a:gd name="T59" fmla="*/ 1023 h 666"/>
                  <a:gd name="T60" fmla="*/ 199 w 596"/>
                  <a:gd name="T61" fmla="*/ 1351 h 666"/>
                  <a:gd name="T62" fmla="*/ 141 w 596"/>
                  <a:gd name="T63" fmla="*/ 168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25 h 237"/>
                  <a:gd name="T4" fmla="*/ 16 w 257"/>
                  <a:gd name="T5" fmla="*/ 251 h 237"/>
                  <a:gd name="T6" fmla="*/ 29 w 257"/>
                  <a:gd name="T7" fmla="*/ 376 h 237"/>
                  <a:gd name="T8" fmla="*/ 53 w 257"/>
                  <a:gd name="T9" fmla="*/ 493 h 237"/>
                  <a:gd name="T10" fmla="*/ 89 w 257"/>
                  <a:gd name="T11" fmla="*/ 598 h 237"/>
                  <a:gd name="T12" fmla="*/ 133 w 257"/>
                  <a:gd name="T13" fmla="*/ 708 h 237"/>
                  <a:gd name="T14" fmla="*/ 187 w 257"/>
                  <a:gd name="T15" fmla="*/ 809 h 237"/>
                  <a:gd name="T16" fmla="*/ 251 w 257"/>
                  <a:gd name="T17" fmla="*/ 894 h 237"/>
                  <a:gd name="T18" fmla="*/ 331 w 257"/>
                  <a:gd name="T19" fmla="*/ 975 h 237"/>
                  <a:gd name="T20" fmla="*/ 424 w 257"/>
                  <a:gd name="T21" fmla="*/ 1044 h 237"/>
                  <a:gd name="T22" fmla="*/ 524 w 257"/>
                  <a:gd name="T23" fmla="*/ 1100 h 237"/>
                  <a:gd name="T24" fmla="*/ 647 w 257"/>
                  <a:gd name="T25" fmla="*/ 1145 h 237"/>
                  <a:gd name="T26" fmla="*/ 780 w 257"/>
                  <a:gd name="T27" fmla="*/ 1174 h 237"/>
                  <a:gd name="T28" fmla="*/ 929 w 257"/>
                  <a:gd name="T29" fmla="*/ 1190 h 237"/>
                  <a:gd name="T30" fmla="*/ 1086 w 257"/>
                  <a:gd name="T31" fmla="*/ 1185 h 237"/>
                  <a:gd name="T32" fmla="*/ 1269 w 257"/>
                  <a:gd name="T33" fmla="*/ 1165 h 237"/>
                  <a:gd name="T34" fmla="*/ 1106 w 257"/>
                  <a:gd name="T35" fmla="*/ 1140 h 237"/>
                  <a:gd name="T36" fmla="*/ 962 w 257"/>
                  <a:gd name="T37" fmla="*/ 1105 h 237"/>
                  <a:gd name="T38" fmla="*/ 840 w 257"/>
                  <a:gd name="T39" fmla="*/ 1064 h 237"/>
                  <a:gd name="T40" fmla="*/ 731 w 257"/>
                  <a:gd name="T41" fmla="*/ 1024 h 237"/>
                  <a:gd name="T42" fmla="*/ 631 w 257"/>
                  <a:gd name="T43" fmla="*/ 968 h 237"/>
                  <a:gd name="T44" fmla="*/ 553 w 257"/>
                  <a:gd name="T45" fmla="*/ 914 h 237"/>
                  <a:gd name="T46" fmla="*/ 480 w 257"/>
                  <a:gd name="T47" fmla="*/ 849 h 237"/>
                  <a:gd name="T48" fmla="*/ 415 w 257"/>
                  <a:gd name="T49" fmla="*/ 777 h 237"/>
                  <a:gd name="T50" fmla="*/ 355 w 257"/>
                  <a:gd name="T51" fmla="*/ 708 h 237"/>
                  <a:gd name="T52" fmla="*/ 302 w 257"/>
                  <a:gd name="T53" fmla="*/ 627 h 237"/>
                  <a:gd name="T54" fmla="*/ 258 w 257"/>
                  <a:gd name="T55" fmla="*/ 538 h 237"/>
                  <a:gd name="T56" fmla="*/ 213 w 257"/>
                  <a:gd name="T57" fmla="*/ 441 h 237"/>
                  <a:gd name="T58" fmla="*/ 162 w 257"/>
                  <a:gd name="T59" fmla="*/ 347 h 237"/>
                  <a:gd name="T60" fmla="*/ 113 w 257"/>
                  <a:gd name="T61" fmla="*/ 235 h 237"/>
                  <a:gd name="T62" fmla="*/ 60 w 257"/>
                  <a:gd name="T63" fmla="*/ 12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384 w 124"/>
                  <a:gd name="T1" fmla="*/ 0 h 110"/>
                  <a:gd name="T2" fmla="*/ 619 w 124"/>
                  <a:gd name="T3" fmla="*/ 552 h 110"/>
                  <a:gd name="T4" fmla="*/ 599 w 124"/>
                  <a:gd name="T5" fmla="*/ 548 h 110"/>
                  <a:gd name="T6" fmla="*/ 534 w 124"/>
                  <a:gd name="T7" fmla="*/ 539 h 110"/>
                  <a:gd name="T8" fmla="*/ 445 w 124"/>
                  <a:gd name="T9" fmla="*/ 518 h 110"/>
                  <a:gd name="T10" fmla="*/ 340 w 124"/>
                  <a:gd name="T11" fmla="*/ 507 h 110"/>
                  <a:gd name="T12" fmla="*/ 226 w 124"/>
                  <a:gd name="T13" fmla="*/ 498 h 110"/>
                  <a:gd name="T14" fmla="*/ 125 w 124"/>
                  <a:gd name="T15" fmla="*/ 503 h 110"/>
                  <a:gd name="T16" fmla="*/ 45 w 124"/>
                  <a:gd name="T17" fmla="*/ 523 h 110"/>
                  <a:gd name="T18" fmla="*/ 0 w 124"/>
                  <a:gd name="T19" fmla="*/ 564 h 110"/>
                  <a:gd name="T20" fmla="*/ 20 w 124"/>
                  <a:gd name="T21" fmla="*/ 503 h 110"/>
                  <a:gd name="T22" fmla="*/ 40 w 124"/>
                  <a:gd name="T23" fmla="*/ 455 h 110"/>
                  <a:gd name="T24" fmla="*/ 80 w 124"/>
                  <a:gd name="T25" fmla="*/ 421 h 110"/>
                  <a:gd name="T26" fmla="*/ 125 w 124"/>
                  <a:gd name="T27" fmla="*/ 389 h 110"/>
                  <a:gd name="T28" fmla="*/ 179 w 124"/>
                  <a:gd name="T29" fmla="*/ 369 h 110"/>
                  <a:gd name="T30" fmla="*/ 235 w 124"/>
                  <a:gd name="T31" fmla="*/ 364 h 110"/>
                  <a:gd name="T32" fmla="*/ 295 w 124"/>
                  <a:gd name="T33" fmla="*/ 364 h 110"/>
                  <a:gd name="T34" fmla="*/ 360 w 124"/>
                  <a:gd name="T35" fmla="*/ 380 h 110"/>
                  <a:gd name="T36" fmla="*/ 364 w 124"/>
                  <a:gd name="T37" fmla="*/ 364 h 110"/>
                  <a:gd name="T38" fmla="*/ 348 w 124"/>
                  <a:gd name="T39" fmla="*/ 287 h 110"/>
                  <a:gd name="T40" fmla="*/ 335 w 124"/>
                  <a:gd name="T41" fmla="*/ 195 h 110"/>
                  <a:gd name="T42" fmla="*/ 324 w 124"/>
                  <a:gd name="T43" fmla="*/ 154 h 110"/>
                  <a:gd name="T44" fmla="*/ 315 w 124"/>
                  <a:gd name="T45" fmla="*/ 154 h 110"/>
                  <a:gd name="T46" fmla="*/ 304 w 124"/>
                  <a:gd name="T47" fmla="*/ 149 h 110"/>
                  <a:gd name="T48" fmla="*/ 295 w 124"/>
                  <a:gd name="T49" fmla="*/ 134 h 110"/>
                  <a:gd name="T50" fmla="*/ 284 w 124"/>
                  <a:gd name="T51" fmla="*/ 118 h 110"/>
                  <a:gd name="T52" fmla="*/ 284 w 124"/>
                  <a:gd name="T53" fmla="*/ 97 h 110"/>
                  <a:gd name="T54" fmla="*/ 295 w 124"/>
                  <a:gd name="T55" fmla="*/ 72 h 110"/>
                  <a:gd name="T56" fmla="*/ 328 w 124"/>
                  <a:gd name="T57" fmla="*/ 41 h 110"/>
                  <a:gd name="T58" fmla="*/ 384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5 w 109"/>
                  <a:gd name="T3" fmla="*/ 4 h 156"/>
                  <a:gd name="T4" fmla="*/ 90 w 109"/>
                  <a:gd name="T5" fmla="*/ 24 h 156"/>
                  <a:gd name="T6" fmla="*/ 187 w 109"/>
                  <a:gd name="T7" fmla="*/ 60 h 156"/>
                  <a:gd name="T8" fmla="*/ 292 w 109"/>
                  <a:gd name="T9" fmla="*/ 118 h 156"/>
                  <a:gd name="T10" fmla="*/ 393 w 109"/>
                  <a:gd name="T11" fmla="*/ 218 h 156"/>
                  <a:gd name="T12" fmla="*/ 486 w 109"/>
                  <a:gd name="T13" fmla="*/ 351 h 156"/>
                  <a:gd name="T14" fmla="*/ 542 w 109"/>
                  <a:gd name="T15" fmla="*/ 534 h 156"/>
                  <a:gd name="T16" fmla="*/ 551 w 109"/>
                  <a:gd name="T17" fmla="*/ 772 h 156"/>
                  <a:gd name="T18" fmla="*/ 530 w 109"/>
                  <a:gd name="T19" fmla="*/ 772 h 156"/>
                  <a:gd name="T20" fmla="*/ 501 w 109"/>
                  <a:gd name="T21" fmla="*/ 772 h 156"/>
                  <a:gd name="T22" fmla="*/ 470 w 109"/>
                  <a:gd name="T23" fmla="*/ 772 h 156"/>
                  <a:gd name="T24" fmla="*/ 441 w 109"/>
                  <a:gd name="T25" fmla="*/ 763 h 156"/>
                  <a:gd name="T26" fmla="*/ 409 w 109"/>
                  <a:gd name="T27" fmla="*/ 756 h 156"/>
                  <a:gd name="T28" fmla="*/ 373 w 109"/>
                  <a:gd name="T29" fmla="*/ 743 h 156"/>
                  <a:gd name="T30" fmla="*/ 333 w 109"/>
                  <a:gd name="T31" fmla="*/ 718 h 156"/>
                  <a:gd name="T32" fmla="*/ 292 w 109"/>
                  <a:gd name="T33" fmla="*/ 687 h 156"/>
                  <a:gd name="T34" fmla="*/ 267 w 109"/>
                  <a:gd name="T35" fmla="*/ 623 h 156"/>
                  <a:gd name="T36" fmla="*/ 267 w 109"/>
                  <a:gd name="T37" fmla="*/ 549 h 156"/>
                  <a:gd name="T38" fmla="*/ 283 w 109"/>
                  <a:gd name="T39" fmla="*/ 476 h 156"/>
                  <a:gd name="T40" fmla="*/ 299 w 109"/>
                  <a:gd name="T41" fmla="*/ 396 h 156"/>
                  <a:gd name="T42" fmla="*/ 283 w 109"/>
                  <a:gd name="T43" fmla="*/ 307 h 156"/>
                  <a:gd name="T44" fmla="*/ 243 w 109"/>
                  <a:gd name="T45" fmla="*/ 214 h 156"/>
                  <a:gd name="T46" fmla="*/ 157 w 109"/>
                  <a:gd name="T47" fmla="*/ 11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55 w 46"/>
                  <a:gd name="T1" fmla="*/ 0 h 94"/>
                  <a:gd name="T2" fmla="*/ 101 w 46"/>
                  <a:gd name="T3" fmla="*/ 187 h 94"/>
                  <a:gd name="T4" fmla="*/ 76 w 46"/>
                  <a:gd name="T5" fmla="*/ 307 h 94"/>
                  <a:gd name="T6" fmla="*/ 56 w 46"/>
                  <a:gd name="T7" fmla="*/ 391 h 94"/>
                  <a:gd name="T8" fmla="*/ 0 w 46"/>
                  <a:gd name="T9" fmla="*/ 465 h 94"/>
                  <a:gd name="T10" fmla="*/ 60 w 46"/>
                  <a:gd name="T11" fmla="*/ 436 h 94"/>
                  <a:gd name="T12" fmla="*/ 116 w 46"/>
                  <a:gd name="T13" fmla="*/ 396 h 94"/>
                  <a:gd name="T14" fmla="*/ 161 w 46"/>
                  <a:gd name="T15" fmla="*/ 340 h 94"/>
                  <a:gd name="T16" fmla="*/ 202 w 46"/>
                  <a:gd name="T17" fmla="*/ 282 h 94"/>
                  <a:gd name="T18" fmla="*/ 226 w 46"/>
                  <a:gd name="T19" fmla="*/ 218 h 94"/>
                  <a:gd name="T20" fmla="*/ 231 w 46"/>
                  <a:gd name="T21" fmla="*/ 149 h 94"/>
                  <a:gd name="T22" fmla="*/ 210 w 46"/>
                  <a:gd name="T23" fmla="*/ 73 h 94"/>
                  <a:gd name="T24" fmla="*/ 155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4 w 54"/>
                  <a:gd name="T3" fmla="*/ 5 h 40"/>
                  <a:gd name="T4" fmla="*/ 29 w 54"/>
                  <a:gd name="T5" fmla="*/ 16 h 40"/>
                  <a:gd name="T6" fmla="*/ 64 w 54"/>
                  <a:gd name="T7" fmla="*/ 41 h 40"/>
                  <a:gd name="T8" fmla="*/ 104 w 54"/>
                  <a:gd name="T9" fmla="*/ 61 h 40"/>
                  <a:gd name="T10" fmla="*/ 142 w 54"/>
                  <a:gd name="T11" fmla="*/ 77 h 40"/>
                  <a:gd name="T12" fmla="*/ 187 w 54"/>
                  <a:gd name="T13" fmla="*/ 86 h 40"/>
                  <a:gd name="T14" fmla="*/ 227 w 54"/>
                  <a:gd name="T15" fmla="*/ 92 h 40"/>
                  <a:gd name="T16" fmla="*/ 267 w 54"/>
                  <a:gd name="T17" fmla="*/ 81 h 40"/>
                  <a:gd name="T18" fmla="*/ 262 w 54"/>
                  <a:gd name="T19" fmla="*/ 126 h 40"/>
                  <a:gd name="T20" fmla="*/ 247 w 54"/>
                  <a:gd name="T21" fmla="*/ 167 h 40"/>
                  <a:gd name="T22" fmla="*/ 218 w 54"/>
                  <a:gd name="T23" fmla="*/ 194 h 40"/>
                  <a:gd name="T24" fmla="*/ 182 w 54"/>
                  <a:gd name="T25" fmla="*/ 203 h 40"/>
                  <a:gd name="T26" fmla="*/ 138 w 54"/>
                  <a:gd name="T27" fmla="*/ 198 h 40"/>
                  <a:gd name="T28" fmla="*/ 93 w 54"/>
                  <a:gd name="T29" fmla="*/ 162 h 40"/>
                  <a:gd name="T30" fmla="*/ 49 w 54"/>
                  <a:gd name="T31" fmla="*/ 101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9 w 149"/>
                  <a:gd name="T3" fmla="*/ 53 h 704"/>
                  <a:gd name="T4" fmla="*/ 78 w 149"/>
                  <a:gd name="T5" fmla="*/ 120 h 704"/>
                  <a:gd name="T6" fmla="*/ 137 w 149"/>
                  <a:gd name="T7" fmla="*/ 205 h 704"/>
                  <a:gd name="T8" fmla="*/ 202 w 149"/>
                  <a:gd name="T9" fmla="*/ 316 h 704"/>
                  <a:gd name="T10" fmla="*/ 283 w 149"/>
                  <a:gd name="T11" fmla="*/ 453 h 704"/>
                  <a:gd name="T12" fmla="*/ 359 w 149"/>
                  <a:gd name="T13" fmla="*/ 600 h 704"/>
                  <a:gd name="T14" fmla="*/ 432 w 149"/>
                  <a:gd name="T15" fmla="*/ 769 h 704"/>
                  <a:gd name="T16" fmla="*/ 489 w 149"/>
                  <a:gd name="T17" fmla="*/ 965 h 704"/>
                  <a:gd name="T18" fmla="*/ 549 w 149"/>
                  <a:gd name="T19" fmla="*/ 1173 h 704"/>
                  <a:gd name="T20" fmla="*/ 589 w 149"/>
                  <a:gd name="T21" fmla="*/ 1413 h 704"/>
                  <a:gd name="T22" fmla="*/ 609 w 149"/>
                  <a:gd name="T23" fmla="*/ 1676 h 704"/>
                  <a:gd name="T24" fmla="*/ 618 w 149"/>
                  <a:gd name="T25" fmla="*/ 1951 h 704"/>
                  <a:gd name="T26" fmla="*/ 589 w 149"/>
                  <a:gd name="T27" fmla="*/ 2258 h 704"/>
                  <a:gd name="T28" fmla="*/ 534 w 149"/>
                  <a:gd name="T29" fmla="*/ 2583 h 704"/>
                  <a:gd name="T30" fmla="*/ 452 w 149"/>
                  <a:gd name="T31" fmla="*/ 2925 h 704"/>
                  <a:gd name="T32" fmla="*/ 328 w 149"/>
                  <a:gd name="T33" fmla="*/ 3302 h 704"/>
                  <a:gd name="T34" fmla="*/ 190 w 149"/>
                  <a:gd name="T35" fmla="*/ 3729 h 704"/>
                  <a:gd name="T36" fmla="*/ 104 w 149"/>
                  <a:gd name="T37" fmla="*/ 4124 h 704"/>
                  <a:gd name="T38" fmla="*/ 49 w 149"/>
                  <a:gd name="T39" fmla="*/ 4489 h 704"/>
                  <a:gd name="T40" fmla="*/ 29 w 149"/>
                  <a:gd name="T41" fmla="*/ 4840 h 704"/>
                  <a:gd name="T42" fmla="*/ 29 w 149"/>
                  <a:gd name="T43" fmla="*/ 5174 h 704"/>
                  <a:gd name="T44" fmla="*/ 40 w 149"/>
                  <a:gd name="T45" fmla="*/ 5484 h 704"/>
                  <a:gd name="T46" fmla="*/ 60 w 149"/>
                  <a:gd name="T47" fmla="*/ 5756 h 704"/>
                  <a:gd name="T48" fmla="*/ 69 w 149"/>
                  <a:gd name="T49" fmla="*/ 6022 h 704"/>
                  <a:gd name="T50" fmla="*/ 202 w 149"/>
                  <a:gd name="T51" fmla="*/ 5885 h 704"/>
                  <a:gd name="T52" fmla="*/ 190 w 149"/>
                  <a:gd name="T53" fmla="*/ 5817 h 704"/>
                  <a:gd name="T54" fmla="*/ 177 w 149"/>
                  <a:gd name="T55" fmla="*/ 5621 h 704"/>
                  <a:gd name="T56" fmla="*/ 162 w 149"/>
                  <a:gd name="T57" fmla="*/ 5320 h 704"/>
                  <a:gd name="T58" fmla="*/ 173 w 149"/>
                  <a:gd name="T59" fmla="*/ 4919 h 704"/>
                  <a:gd name="T60" fmla="*/ 202 w 149"/>
                  <a:gd name="T61" fmla="*/ 4440 h 704"/>
                  <a:gd name="T62" fmla="*/ 283 w 149"/>
                  <a:gd name="T63" fmla="*/ 3893 h 704"/>
                  <a:gd name="T64" fmla="*/ 421 w 149"/>
                  <a:gd name="T65" fmla="*/ 3302 h 704"/>
                  <a:gd name="T66" fmla="*/ 633 w 149"/>
                  <a:gd name="T67" fmla="*/ 2676 h 704"/>
                  <a:gd name="T68" fmla="*/ 702 w 149"/>
                  <a:gd name="T69" fmla="*/ 2387 h 704"/>
                  <a:gd name="T70" fmla="*/ 731 w 149"/>
                  <a:gd name="T71" fmla="*/ 2009 h 704"/>
                  <a:gd name="T72" fmla="*/ 707 w 149"/>
                  <a:gd name="T73" fmla="*/ 1573 h 704"/>
                  <a:gd name="T74" fmla="*/ 642 w 149"/>
                  <a:gd name="T75" fmla="*/ 1146 h 704"/>
                  <a:gd name="T76" fmla="*/ 534 w 149"/>
                  <a:gd name="T77" fmla="*/ 728 h 704"/>
                  <a:gd name="T78" fmla="*/ 396 w 149"/>
                  <a:gd name="T79" fmla="*/ 377 h 704"/>
                  <a:gd name="T80" fmla="*/ 215 w 149"/>
                  <a:gd name="T81" fmla="*/ 120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598 w 128"/>
                <a:gd name="T1" fmla="*/ 0 h 217"/>
                <a:gd name="T2" fmla="*/ 669 w 128"/>
                <a:gd name="T3" fmla="*/ 81 h 217"/>
                <a:gd name="T4" fmla="*/ 732 w 128"/>
                <a:gd name="T5" fmla="*/ 242 h 217"/>
                <a:gd name="T6" fmla="*/ 782 w 128"/>
                <a:gd name="T7" fmla="*/ 449 h 217"/>
                <a:gd name="T8" fmla="*/ 815 w 128"/>
                <a:gd name="T9" fmla="*/ 697 h 217"/>
                <a:gd name="T10" fmla="*/ 808 w 128"/>
                <a:gd name="T11" fmla="*/ 993 h 217"/>
                <a:gd name="T12" fmla="*/ 739 w 128"/>
                <a:gd name="T13" fmla="*/ 1298 h 217"/>
                <a:gd name="T14" fmla="*/ 598 w 128"/>
                <a:gd name="T15" fmla="*/ 1618 h 217"/>
                <a:gd name="T16" fmla="*/ 381 w 128"/>
                <a:gd name="T17" fmla="*/ 1941 h 217"/>
                <a:gd name="T18" fmla="*/ 313 w 128"/>
                <a:gd name="T19" fmla="*/ 1905 h 217"/>
                <a:gd name="T20" fmla="*/ 242 w 128"/>
                <a:gd name="T21" fmla="*/ 1878 h 217"/>
                <a:gd name="T22" fmla="*/ 167 w 128"/>
                <a:gd name="T23" fmla="*/ 1833 h 217"/>
                <a:gd name="T24" fmla="*/ 101 w 128"/>
                <a:gd name="T25" fmla="*/ 1797 h 217"/>
                <a:gd name="T26" fmla="*/ 50 w 128"/>
                <a:gd name="T27" fmla="*/ 1753 h 217"/>
                <a:gd name="T28" fmla="*/ 13 w 128"/>
                <a:gd name="T29" fmla="*/ 1699 h 217"/>
                <a:gd name="T30" fmla="*/ 0 w 128"/>
                <a:gd name="T31" fmla="*/ 1636 h 217"/>
                <a:gd name="T32" fmla="*/ 8 w 128"/>
                <a:gd name="T33" fmla="*/ 1591 h 217"/>
                <a:gd name="T34" fmla="*/ 83 w 128"/>
                <a:gd name="T35" fmla="*/ 1528 h 217"/>
                <a:gd name="T36" fmla="*/ 184 w 128"/>
                <a:gd name="T37" fmla="*/ 1442 h 217"/>
                <a:gd name="T38" fmla="*/ 293 w 128"/>
                <a:gd name="T39" fmla="*/ 1343 h 217"/>
                <a:gd name="T40" fmla="*/ 401 w 128"/>
                <a:gd name="T41" fmla="*/ 1199 h 217"/>
                <a:gd name="T42" fmla="*/ 502 w 128"/>
                <a:gd name="T43" fmla="*/ 1002 h 217"/>
                <a:gd name="T44" fmla="*/ 580 w 128"/>
                <a:gd name="T45" fmla="*/ 742 h 217"/>
                <a:gd name="T46" fmla="*/ 618 w 128"/>
                <a:gd name="T47" fmla="*/ 413 h 217"/>
                <a:gd name="T48" fmla="*/ 59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687 w 117"/>
                <a:gd name="T1" fmla="*/ 0 h 132"/>
                <a:gd name="T2" fmla="*/ 0 w 117"/>
                <a:gd name="T3" fmla="*/ 309 h 132"/>
                <a:gd name="T4" fmla="*/ 27 w 117"/>
                <a:gd name="T5" fmla="*/ 320 h 132"/>
                <a:gd name="T6" fmla="*/ 127 w 117"/>
                <a:gd name="T7" fmla="*/ 359 h 132"/>
                <a:gd name="T8" fmla="*/ 266 w 117"/>
                <a:gd name="T9" fmla="*/ 446 h 132"/>
                <a:gd name="T10" fmla="*/ 421 w 117"/>
                <a:gd name="T11" fmla="*/ 580 h 132"/>
                <a:gd name="T12" fmla="*/ 605 w 117"/>
                <a:gd name="T13" fmla="*/ 766 h 132"/>
                <a:gd name="T14" fmla="*/ 769 w 117"/>
                <a:gd name="T15" fmla="*/ 988 h 132"/>
                <a:gd name="T16" fmla="*/ 935 w 117"/>
                <a:gd name="T17" fmla="*/ 1272 h 132"/>
                <a:gd name="T18" fmla="*/ 1062 w 117"/>
                <a:gd name="T19" fmla="*/ 1631 h 132"/>
                <a:gd name="T20" fmla="*/ 1071 w 117"/>
                <a:gd name="T21" fmla="*/ 1483 h 132"/>
                <a:gd name="T22" fmla="*/ 1053 w 117"/>
                <a:gd name="T23" fmla="*/ 1322 h 132"/>
                <a:gd name="T24" fmla="*/ 989 w 117"/>
                <a:gd name="T25" fmla="*/ 1111 h 132"/>
                <a:gd name="T26" fmla="*/ 908 w 117"/>
                <a:gd name="T27" fmla="*/ 914 h 132"/>
                <a:gd name="T28" fmla="*/ 814 w 117"/>
                <a:gd name="T29" fmla="*/ 717 h 132"/>
                <a:gd name="T30" fmla="*/ 714 w 117"/>
                <a:gd name="T31" fmla="*/ 555 h 132"/>
                <a:gd name="T32" fmla="*/ 614 w 117"/>
                <a:gd name="T33" fmla="*/ 446 h 132"/>
                <a:gd name="T34" fmla="*/ 529 w 117"/>
                <a:gd name="T35" fmla="*/ 394 h 132"/>
                <a:gd name="T36" fmla="*/ 632 w 117"/>
                <a:gd name="T37" fmla="*/ 359 h 132"/>
                <a:gd name="T38" fmla="*/ 723 w 117"/>
                <a:gd name="T39" fmla="*/ 344 h 132"/>
                <a:gd name="T40" fmla="*/ 814 w 117"/>
                <a:gd name="T41" fmla="*/ 320 h 132"/>
                <a:gd name="T42" fmla="*/ 899 w 117"/>
                <a:gd name="T43" fmla="*/ 309 h 132"/>
                <a:gd name="T44" fmla="*/ 962 w 117"/>
                <a:gd name="T45" fmla="*/ 295 h 132"/>
                <a:gd name="T46" fmla="*/ 998 w 117"/>
                <a:gd name="T47" fmla="*/ 271 h 132"/>
                <a:gd name="T48" fmla="*/ 1035 w 117"/>
                <a:gd name="T49" fmla="*/ 260 h 132"/>
                <a:gd name="T50" fmla="*/ 1044 w 117"/>
                <a:gd name="T51" fmla="*/ 260 h 132"/>
                <a:gd name="T52" fmla="*/ 68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61 w 29"/>
                <a:gd name="T1" fmla="*/ 0 h 77"/>
                <a:gd name="T2" fmla="*/ 207 w 29"/>
                <a:gd name="T3" fmla="*/ 0 h 77"/>
                <a:gd name="T4" fmla="*/ 144 w 29"/>
                <a:gd name="T5" fmla="*/ 50 h 77"/>
                <a:gd name="T6" fmla="*/ 81 w 29"/>
                <a:gd name="T7" fmla="*/ 114 h 77"/>
                <a:gd name="T8" fmla="*/ 36 w 29"/>
                <a:gd name="T9" fmla="*/ 242 h 77"/>
                <a:gd name="T10" fmla="*/ 9 w 29"/>
                <a:gd name="T11" fmla="*/ 381 h 77"/>
                <a:gd name="T12" fmla="*/ 0 w 29"/>
                <a:gd name="T13" fmla="*/ 559 h 77"/>
                <a:gd name="T14" fmla="*/ 27 w 29"/>
                <a:gd name="T15" fmla="*/ 762 h 77"/>
                <a:gd name="T16" fmla="*/ 99 w 29"/>
                <a:gd name="T17" fmla="*/ 975 h 77"/>
                <a:gd name="T18" fmla="*/ 135 w 29"/>
                <a:gd name="T19" fmla="*/ 673 h 77"/>
                <a:gd name="T20" fmla="*/ 171 w 29"/>
                <a:gd name="T21" fmla="*/ 470 h 77"/>
                <a:gd name="T22" fmla="*/ 207 w 29"/>
                <a:gd name="T23" fmla="*/ 278 h 77"/>
                <a:gd name="T24" fmla="*/ 26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158 h 237"/>
                <a:gd name="T4" fmla="*/ 21 w 257"/>
                <a:gd name="T5" fmla="*/ 313 h 237"/>
                <a:gd name="T6" fmla="*/ 42 w 257"/>
                <a:gd name="T7" fmla="*/ 470 h 237"/>
                <a:gd name="T8" fmla="*/ 77 w 257"/>
                <a:gd name="T9" fmla="*/ 613 h 237"/>
                <a:gd name="T10" fmla="*/ 127 w 257"/>
                <a:gd name="T11" fmla="*/ 746 h 237"/>
                <a:gd name="T12" fmla="*/ 191 w 257"/>
                <a:gd name="T13" fmla="*/ 883 h 237"/>
                <a:gd name="T14" fmla="*/ 268 w 257"/>
                <a:gd name="T15" fmla="*/ 1008 h 237"/>
                <a:gd name="T16" fmla="*/ 358 w 257"/>
                <a:gd name="T17" fmla="*/ 1113 h 237"/>
                <a:gd name="T18" fmla="*/ 472 w 257"/>
                <a:gd name="T19" fmla="*/ 1214 h 237"/>
                <a:gd name="T20" fmla="*/ 604 w 257"/>
                <a:gd name="T21" fmla="*/ 1301 h 237"/>
                <a:gd name="T22" fmla="*/ 745 w 257"/>
                <a:gd name="T23" fmla="*/ 1371 h 237"/>
                <a:gd name="T24" fmla="*/ 919 w 257"/>
                <a:gd name="T25" fmla="*/ 1426 h 237"/>
                <a:gd name="T26" fmla="*/ 1110 w 257"/>
                <a:gd name="T27" fmla="*/ 1464 h 237"/>
                <a:gd name="T28" fmla="*/ 1320 w 257"/>
                <a:gd name="T29" fmla="*/ 1484 h 237"/>
                <a:gd name="T30" fmla="*/ 1545 w 257"/>
                <a:gd name="T31" fmla="*/ 1476 h 237"/>
                <a:gd name="T32" fmla="*/ 1805 w 257"/>
                <a:gd name="T33" fmla="*/ 1451 h 237"/>
                <a:gd name="T34" fmla="*/ 1574 w 257"/>
                <a:gd name="T35" fmla="*/ 1421 h 237"/>
                <a:gd name="T36" fmla="*/ 1370 w 257"/>
                <a:gd name="T37" fmla="*/ 1376 h 237"/>
                <a:gd name="T38" fmla="*/ 1192 w 257"/>
                <a:gd name="T39" fmla="*/ 1326 h 237"/>
                <a:gd name="T40" fmla="*/ 1039 w 257"/>
                <a:gd name="T41" fmla="*/ 1276 h 237"/>
                <a:gd name="T42" fmla="*/ 898 w 257"/>
                <a:gd name="T43" fmla="*/ 1209 h 237"/>
                <a:gd name="T44" fmla="*/ 787 w 257"/>
                <a:gd name="T45" fmla="*/ 1138 h 237"/>
                <a:gd name="T46" fmla="*/ 681 w 257"/>
                <a:gd name="T47" fmla="*/ 1058 h 237"/>
                <a:gd name="T48" fmla="*/ 591 w 257"/>
                <a:gd name="T49" fmla="*/ 971 h 237"/>
                <a:gd name="T50" fmla="*/ 506 w 257"/>
                <a:gd name="T51" fmla="*/ 883 h 237"/>
                <a:gd name="T52" fmla="*/ 429 w 257"/>
                <a:gd name="T53" fmla="*/ 783 h 237"/>
                <a:gd name="T54" fmla="*/ 366 w 257"/>
                <a:gd name="T55" fmla="*/ 671 h 237"/>
                <a:gd name="T56" fmla="*/ 302 w 257"/>
                <a:gd name="T57" fmla="*/ 550 h 237"/>
                <a:gd name="T58" fmla="*/ 231 w 257"/>
                <a:gd name="T59" fmla="*/ 433 h 237"/>
                <a:gd name="T60" fmla="*/ 162 w 257"/>
                <a:gd name="T61" fmla="*/ 295 h 237"/>
                <a:gd name="T62" fmla="*/ 85 w 257"/>
                <a:gd name="T63" fmla="*/ 15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546 w 124"/>
                <a:gd name="T1" fmla="*/ 0 h 110"/>
                <a:gd name="T2" fmla="*/ 878 w 124"/>
                <a:gd name="T3" fmla="*/ 690 h 110"/>
                <a:gd name="T4" fmla="*/ 849 w 124"/>
                <a:gd name="T5" fmla="*/ 682 h 110"/>
                <a:gd name="T6" fmla="*/ 758 w 124"/>
                <a:gd name="T7" fmla="*/ 670 h 110"/>
                <a:gd name="T8" fmla="*/ 631 w 124"/>
                <a:gd name="T9" fmla="*/ 644 h 110"/>
                <a:gd name="T10" fmla="*/ 482 w 124"/>
                <a:gd name="T11" fmla="*/ 632 h 110"/>
                <a:gd name="T12" fmla="*/ 319 w 124"/>
                <a:gd name="T13" fmla="*/ 619 h 110"/>
                <a:gd name="T14" fmla="*/ 178 w 124"/>
                <a:gd name="T15" fmla="*/ 627 h 110"/>
                <a:gd name="T16" fmla="*/ 64 w 124"/>
                <a:gd name="T17" fmla="*/ 652 h 110"/>
                <a:gd name="T18" fmla="*/ 0 w 124"/>
                <a:gd name="T19" fmla="*/ 703 h 110"/>
                <a:gd name="T20" fmla="*/ 29 w 124"/>
                <a:gd name="T21" fmla="*/ 627 h 110"/>
                <a:gd name="T22" fmla="*/ 56 w 124"/>
                <a:gd name="T23" fmla="*/ 569 h 110"/>
                <a:gd name="T24" fmla="*/ 114 w 124"/>
                <a:gd name="T25" fmla="*/ 523 h 110"/>
                <a:gd name="T26" fmla="*/ 178 w 124"/>
                <a:gd name="T27" fmla="*/ 485 h 110"/>
                <a:gd name="T28" fmla="*/ 255 w 124"/>
                <a:gd name="T29" fmla="*/ 460 h 110"/>
                <a:gd name="T30" fmla="*/ 333 w 124"/>
                <a:gd name="T31" fmla="*/ 452 h 110"/>
                <a:gd name="T32" fmla="*/ 418 w 124"/>
                <a:gd name="T33" fmla="*/ 452 h 110"/>
                <a:gd name="T34" fmla="*/ 511 w 124"/>
                <a:gd name="T35" fmla="*/ 473 h 110"/>
                <a:gd name="T36" fmla="*/ 516 w 124"/>
                <a:gd name="T37" fmla="*/ 452 h 110"/>
                <a:gd name="T38" fmla="*/ 495 w 124"/>
                <a:gd name="T39" fmla="*/ 359 h 110"/>
                <a:gd name="T40" fmla="*/ 474 w 124"/>
                <a:gd name="T41" fmla="*/ 243 h 110"/>
                <a:gd name="T42" fmla="*/ 460 w 124"/>
                <a:gd name="T43" fmla="*/ 192 h 110"/>
                <a:gd name="T44" fmla="*/ 447 w 124"/>
                <a:gd name="T45" fmla="*/ 192 h 110"/>
                <a:gd name="T46" fmla="*/ 431 w 124"/>
                <a:gd name="T47" fmla="*/ 184 h 110"/>
                <a:gd name="T48" fmla="*/ 418 w 124"/>
                <a:gd name="T49" fmla="*/ 167 h 110"/>
                <a:gd name="T50" fmla="*/ 405 w 124"/>
                <a:gd name="T51" fmla="*/ 147 h 110"/>
                <a:gd name="T52" fmla="*/ 405 w 124"/>
                <a:gd name="T53" fmla="*/ 121 h 110"/>
                <a:gd name="T54" fmla="*/ 418 w 124"/>
                <a:gd name="T55" fmla="*/ 88 h 110"/>
                <a:gd name="T56" fmla="*/ 468 w 124"/>
                <a:gd name="T57" fmla="*/ 51 h 110"/>
                <a:gd name="T58" fmla="*/ 54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22 w 46"/>
                <a:gd name="T1" fmla="*/ 0 h 94"/>
                <a:gd name="T2" fmla="*/ 142 w 46"/>
                <a:gd name="T3" fmla="*/ 233 h 94"/>
                <a:gd name="T4" fmla="*/ 107 w 46"/>
                <a:gd name="T5" fmla="*/ 382 h 94"/>
                <a:gd name="T6" fmla="*/ 78 w 46"/>
                <a:gd name="T7" fmla="*/ 486 h 94"/>
                <a:gd name="T8" fmla="*/ 0 w 46"/>
                <a:gd name="T9" fmla="*/ 578 h 94"/>
                <a:gd name="T10" fmla="*/ 86 w 46"/>
                <a:gd name="T11" fmla="*/ 540 h 94"/>
                <a:gd name="T12" fmla="*/ 166 w 46"/>
                <a:gd name="T13" fmla="*/ 491 h 94"/>
                <a:gd name="T14" fmla="*/ 230 w 46"/>
                <a:gd name="T15" fmla="*/ 424 h 94"/>
                <a:gd name="T16" fmla="*/ 286 w 46"/>
                <a:gd name="T17" fmla="*/ 350 h 94"/>
                <a:gd name="T18" fmla="*/ 321 w 46"/>
                <a:gd name="T19" fmla="*/ 270 h 94"/>
                <a:gd name="T20" fmla="*/ 329 w 46"/>
                <a:gd name="T21" fmla="*/ 183 h 94"/>
                <a:gd name="T22" fmla="*/ 299 w 46"/>
                <a:gd name="T23" fmla="*/ 92 h 94"/>
                <a:gd name="T24" fmla="*/ 22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42 w 149"/>
                <a:gd name="T3" fmla="*/ 65 h 704"/>
                <a:gd name="T4" fmla="*/ 111 w 149"/>
                <a:gd name="T5" fmla="*/ 150 h 704"/>
                <a:gd name="T6" fmla="*/ 195 w 149"/>
                <a:gd name="T7" fmla="*/ 255 h 704"/>
                <a:gd name="T8" fmla="*/ 285 w 149"/>
                <a:gd name="T9" fmla="*/ 395 h 704"/>
                <a:gd name="T10" fmla="*/ 404 w 149"/>
                <a:gd name="T11" fmla="*/ 565 h 704"/>
                <a:gd name="T12" fmla="*/ 509 w 149"/>
                <a:gd name="T13" fmla="*/ 748 h 704"/>
                <a:gd name="T14" fmla="*/ 612 w 149"/>
                <a:gd name="T15" fmla="*/ 961 h 704"/>
                <a:gd name="T16" fmla="*/ 696 w 149"/>
                <a:gd name="T17" fmla="*/ 1206 h 704"/>
                <a:gd name="T18" fmla="*/ 778 w 149"/>
                <a:gd name="T19" fmla="*/ 1464 h 704"/>
                <a:gd name="T20" fmla="*/ 836 w 149"/>
                <a:gd name="T21" fmla="*/ 1761 h 704"/>
                <a:gd name="T22" fmla="*/ 862 w 149"/>
                <a:gd name="T23" fmla="*/ 2091 h 704"/>
                <a:gd name="T24" fmla="*/ 876 w 149"/>
                <a:gd name="T25" fmla="*/ 2434 h 704"/>
                <a:gd name="T26" fmla="*/ 836 w 149"/>
                <a:gd name="T27" fmla="*/ 2819 h 704"/>
                <a:gd name="T28" fmla="*/ 757 w 149"/>
                <a:gd name="T29" fmla="*/ 3225 h 704"/>
                <a:gd name="T30" fmla="*/ 641 w 149"/>
                <a:gd name="T31" fmla="*/ 3649 h 704"/>
                <a:gd name="T32" fmla="*/ 467 w 149"/>
                <a:gd name="T33" fmla="*/ 4120 h 704"/>
                <a:gd name="T34" fmla="*/ 272 w 149"/>
                <a:gd name="T35" fmla="*/ 4652 h 704"/>
                <a:gd name="T36" fmla="*/ 145 w 149"/>
                <a:gd name="T37" fmla="*/ 5146 h 704"/>
                <a:gd name="T38" fmla="*/ 69 w 149"/>
                <a:gd name="T39" fmla="*/ 5603 h 704"/>
                <a:gd name="T40" fmla="*/ 42 w 149"/>
                <a:gd name="T41" fmla="*/ 6041 h 704"/>
                <a:gd name="T42" fmla="*/ 42 w 149"/>
                <a:gd name="T43" fmla="*/ 6459 h 704"/>
                <a:gd name="T44" fmla="*/ 55 w 149"/>
                <a:gd name="T45" fmla="*/ 6841 h 704"/>
                <a:gd name="T46" fmla="*/ 84 w 149"/>
                <a:gd name="T47" fmla="*/ 7184 h 704"/>
                <a:gd name="T48" fmla="*/ 98 w 149"/>
                <a:gd name="T49" fmla="*/ 7514 h 704"/>
                <a:gd name="T50" fmla="*/ 285 w 149"/>
                <a:gd name="T51" fmla="*/ 7344 h 704"/>
                <a:gd name="T52" fmla="*/ 272 w 149"/>
                <a:gd name="T53" fmla="*/ 7259 h 704"/>
                <a:gd name="T54" fmla="*/ 251 w 149"/>
                <a:gd name="T55" fmla="*/ 7011 h 704"/>
                <a:gd name="T56" fmla="*/ 229 w 149"/>
                <a:gd name="T57" fmla="*/ 6639 h 704"/>
                <a:gd name="T58" fmla="*/ 243 w 149"/>
                <a:gd name="T59" fmla="*/ 6139 h 704"/>
                <a:gd name="T60" fmla="*/ 285 w 149"/>
                <a:gd name="T61" fmla="*/ 5541 h 704"/>
                <a:gd name="T62" fmla="*/ 404 w 149"/>
                <a:gd name="T63" fmla="*/ 4858 h 704"/>
                <a:gd name="T64" fmla="*/ 599 w 149"/>
                <a:gd name="T65" fmla="*/ 4120 h 704"/>
                <a:gd name="T66" fmla="*/ 897 w 149"/>
                <a:gd name="T67" fmla="*/ 3342 h 704"/>
                <a:gd name="T68" fmla="*/ 994 w 149"/>
                <a:gd name="T69" fmla="*/ 2980 h 704"/>
                <a:gd name="T70" fmla="*/ 1037 w 149"/>
                <a:gd name="T71" fmla="*/ 2509 h 704"/>
                <a:gd name="T72" fmla="*/ 1002 w 149"/>
                <a:gd name="T73" fmla="*/ 1963 h 704"/>
                <a:gd name="T74" fmla="*/ 913 w 149"/>
                <a:gd name="T75" fmla="*/ 1431 h 704"/>
                <a:gd name="T76" fmla="*/ 757 w 149"/>
                <a:gd name="T77" fmla="*/ 908 h 704"/>
                <a:gd name="T78" fmla="*/ 564 w 149"/>
                <a:gd name="T79" fmla="*/ 470 h 704"/>
                <a:gd name="T80" fmla="*/ 306 w 149"/>
                <a:gd name="T81" fmla="*/ 15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255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9256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D7D34-9846-464B-9490-8FC82F5D5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79FD8-002B-45BC-A770-2D6D4ED3D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DCF70-4B7A-4693-A7C3-F684A5430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5CA71-72E8-4AF2-9BF8-F8758B311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CAC57-745C-4557-B226-E68C64BB6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A5408-7A80-437C-A82F-2F7E95074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F7E52-D61D-4A68-BC0A-7C86E5883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7F1A6-B3ED-4AAC-9E34-17E077C54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4ECAF-FB4B-4DE2-BE9B-EC26AFCC4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BAD68-214E-4B7D-9451-14FE36D03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D7AE6-D110-4D9D-B232-5BD5CB2C6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3D753-BEC2-442C-A665-53AF76D2C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F7994-7ED6-4136-A891-BB7AF0AA8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06397-059F-417C-BC01-107F84693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BA91E-B6A4-4073-8B83-E9C9A5DDB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841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C3059E6-681A-49E4-B1EC-8046DE7EB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95 w 217"/>
                  <a:gd name="T1" fmla="*/ 437 h 210"/>
                  <a:gd name="T2" fmla="*/ 76 w 217"/>
                  <a:gd name="T3" fmla="*/ 413 h 210"/>
                  <a:gd name="T4" fmla="*/ 55 w 217"/>
                  <a:gd name="T5" fmla="*/ 377 h 210"/>
                  <a:gd name="T6" fmla="*/ 32 w 217"/>
                  <a:gd name="T7" fmla="*/ 330 h 210"/>
                  <a:gd name="T8" fmla="*/ 10 w 217"/>
                  <a:gd name="T9" fmla="*/ 281 h 210"/>
                  <a:gd name="T10" fmla="*/ 0 w 217"/>
                  <a:gd name="T11" fmla="*/ 227 h 210"/>
                  <a:gd name="T12" fmla="*/ 1 w 217"/>
                  <a:gd name="T13" fmla="*/ 170 h 210"/>
                  <a:gd name="T14" fmla="*/ 19 w 217"/>
                  <a:gd name="T15" fmla="*/ 118 h 210"/>
                  <a:gd name="T16" fmla="*/ 56 w 217"/>
                  <a:gd name="T17" fmla="*/ 74 h 210"/>
                  <a:gd name="T18" fmla="*/ 94 w 217"/>
                  <a:gd name="T19" fmla="*/ 46 h 210"/>
                  <a:gd name="T20" fmla="*/ 125 w 217"/>
                  <a:gd name="T21" fmla="*/ 25 h 210"/>
                  <a:gd name="T22" fmla="*/ 150 w 217"/>
                  <a:gd name="T23" fmla="*/ 14 h 210"/>
                  <a:gd name="T24" fmla="*/ 169 w 217"/>
                  <a:gd name="T25" fmla="*/ 10 h 210"/>
                  <a:gd name="T26" fmla="*/ 183 w 217"/>
                  <a:gd name="T27" fmla="*/ 10 h 210"/>
                  <a:gd name="T28" fmla="*/ 216 w 217"/>
                  <a:gd name="T29" fmla="*/ 0 h 210"/>
                  <a:gd name="T30" fmla="*/ 307 w 217"/>
                  <a:gd name="T31" fmla="*/ 17 h 210"/>
                  <a:gd name="T32" fmla="*/ 333 w 217"/>
                  <a:gd name="T33" fmla="*/ 25 h 210"/>
                  <a:gd name="T34" fmla="*/ 358 w 217"/>
                  <a:gd name="T35" fmla="*/ 32 h 210"/>
                  <a:gd name="T36" fmla="*/ 379 w 217"/>
                  <a:gd name="T37" fmla="*/ 39 h 210"/>
                  <a:gd name="T38" fmla="*/ 395 w 217"/>
                  <a:gd name="T39" fmla="*/ 48 h 210"/>
                  <a:gd name="T40" fmla="*/ 413 w 217"/>
                  <a:gd name="T41" fmla="*/ 56 h 210"/>
                  <a:gd name="T42" fmla="*/ 427 w 217"/>
                  <a:gd name="T43" fmla="*/ 66 h 210"/>
                  <a:gd name="T44" fmla="*/ 438 w 217"/>
                  <a:gd name="T45" fmla="*/ 79 h 210"/>
                  <a:gd name="T46" fmla="*/ 451 w 217"/>
                  <a:gd name="T47" fmla="*/ 94 h 210"/>
                  <a:gd name="T48" fmla="*/ 427 w 217"/>
                  <a:gd name="T49" fmla="*/ 84 h 210"/>
                  <a:gd name="T50" fmla="*/ 404 w 217"/>
                  <a:gd name="T51" fmla="*/ 75 h 210"/>
                  <a:gd name="T52" fmla="*/ 381 w 217"/>
                  <a:gd name="T53" fmla="*/ 69 h 210"/>
                  <a:gd name="T54" fmla="*/ 358 w 217"/>
                  <a:gd name="T55" fmla="*/ 62 h 210"/>
                  <a:gd name="T56" fmla="*/ 339 w 217"/>
                  <a:gd name="T57" fmla="*/ 56 h 210"/>
                  <a:gd name="T58" fmla="*/ 319 w 217"/>
                  <a:gd name="T59" fmla="*/ 55 h 210"/>
                  <a:gd name="T60" fmla="*/ 297 w 217"/>
                  <a:gd name="T61" fmla="*/ 51 h 210"/>
                  <a:gd name="T62" fmla="*/ 278 w 217"/>
                  <a:gd name="T63" fmla="*/ 51 h 210"/>
                  <a:gd name="T64" fmla="*/ 260 w 217"/>
                  <a:gd name="T65" fmla="*/ 51 h 210"/>
                  <a:gd name="T66" fmla="*/ 241 w 217"/>
                  <a:gd name="T67" fmla="*/ 52 h 210"/>
                  <a:gd name="T68" fmla="*/ 222 w 217"/>
                  <a:gd name="T69" fmla="*/ 56 h 210"/>
                  <a:gd name="T70" fmla="*/ 206 w 217"/>
                  <a:gd name="T71" fmla="*/ 61 h 210"/>
                  <a:gd name="T72" fmla="*/ 189 w 217"/>
                  <a:gd name="T73" fmla="*/ 69 h 210"/>
                  <a:gd name="T74" fmla="*/ 170 w 217"/>
                  <a:gd name="T75" fmla="*/ 75 h 210"/>
                  <a:gd name="T76" fmla="*/ 154 w 217"/>
                  <a:gd name="T77" fmla="*/ 85 h 210"/>
                  <a:gd name="T78" fmla="*/ 137 w 217"/>
                  <a:gd name="T79" fmla="*/ 95 h 210"/>
                  <a:gd name="T80" fmla="*/ 108 w 217"/>
                  <a:gd name="T81" fmla="*/ 127 h 210"/>
                  <a:gd name="T82" fmla="*/ 88 w 217"/>
                  <a:gd name="T83" fmla="*/ 166 h 210"/>
                  <a:gd name="T84" fmla="*/ 76 w 217"/>
                  <a:gd name="T85" fmla="*/ 215 h 210"/>
                  <a:gd name="T86" fmla="*/ 72 w 217"/>
                  <a:gd name="T87" fmla="*/ 263 h 210"/>
                  <a:gd name="T88" fmla="*/ 72 w 217"/>
                  <a:gd name="T89" fmla="*/ 315 h 210"/>
                  <a:gd name="T90" fmla="*/ 79 w 217"/>
                  <a:gd name="T91" fmla="*/ 362 h 210"/>
                  <a:gd name="T92" fmla="*/ 85 w 217"/>
                  <a:gd name="T93" fmla="*/ 404 h 210"/>
                  <a:gd name="T94" fmla="*/ 95 w 217"/>
                  <a:gd name="T95" fmla="*/ 437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226 w 182"/>
                  <a:gd name="T1" fmla="*/ 0 h 213"/>
                  <a:gd name="T2" fmla="*/ 232 w 182"/>
                  <a:gd name="T3" fmla="*/ 4 h 213"/>
                  <a:gd name="T4" fmla="*/ 245 w 182"/>
                  <a:gd name="T5" fmla="*/ 17 h 213"/>
                  <a:gd name="T6" fmla="*/ 263 w 182"/>
                  <a:gd name="T7" fmla="*/ 38 h 213"/>
                  <a:gd name="T8" fmla="*/ 284 w 182"/>
                  <a:gd name="T9" fmla="*/ 69 h 213"/>
                  <a:gd name="T10" fmla="*/ 301 w 182"/>
                  <a:gd name="T11" fmla="*/ 108 h 213"/>
                  <a:gd name="T12" fmla="*/ 311 w 182"/>
                  <a:gd name="T13" fmla="*/ 159 h 213"/>
                  <a:gd name="T14" fmla="*/ 311 w 182"/>
                  <a:gd name="T15" fmla="*/ 220 h 213"/>
                  <a:gd name="T16" fmla="*/ 298 w 182"/>
                  <a:gd name="T17" fmla="*/ 291 h 213"/>
                  <a:gd name="T18" fmla="*/ 291 w 182"/>
                  <a:gd name="T19" fmla="*/ 311 h 213"/>
                  <a:gd name="T20" fmla="*/ 282 w 182"/>
                  <a:gd name="T21" fmla="*/ 328 h 213"/>
                  <a:gd name="T22" fmla="*/ 272 w 182"/>
                  <a:gd name="T23" fmla="*/ 346 h 213"/>
                  <a:gd name="T24" fmla="*/ 259 w 182"/>
                  <a:gd name="T25" fmla="*/ 362 h 213"/>
                  <a:gd name="T26" fmla="*/ 242 w 182"/>
                  <a:gd name="T27" fmla="*/ 376 h 213"/>
                  <a:gd name="T28" fmla="*/ 227 w 182"/>
                  <a:gd name="T29" fmla="*/ 388 h 213"/>
                  <a:gd name="T30" fmla="*/ 212 w 182"/>
                  <a:gd name="T31" fmla="*/ 399 h 213"/>
                  <a:gd name="T32" fmla="*/ 190 w 182"/>
                  <a:gd name="T33" fmla="*/ 408 h 213"/>
                  <a:gd name="T34" fmla="*/ 170 w 182"/>
                  <a:gd name="T35" fmla="*/ 412 h 213"/>
                  <a:gd name="T36" fmla="*/ 150 w 182"/>
                  <a:gd name="T37" fmla="*/ 418 h 213"/>
                  <a:gd name="T38" fmla="*/ 127 w 182"/>
                  <a:gd name="T39" fmla="*/ 421 h 213"/>
                  <a:gd name="T40" fmla="*/ 102 w 182"/>
                  <a:gd name="T41" fmla="*/ 421 h 213"/>
                  <a:gd name="T42" fmla="*/ 76 w 182"/>
                  <a:gd name="T43" fmla="*/ 418 h 213"/>
                  <a:gd name="T44" fmla="*/ 52 w 182"/>
                  <a:gd name="T45" fmla="*/ 412 h 213"/>
                  <a:gd name="T46" fmla="*/ 24 w 182"/>
                  <a:gd name="T47" fmla="*/ 403 h 213"/>
                  <a:gd name="T48" fmla="*/ 0 w 182"/>
                  <a:gd name="T49" fmla="*/ 393 h 213"/>
                  <a:gd name="T50" fmla="*/ 23 w 182"/>
                  <a:gd name="T51" fmla="*/ 408 h 213"/>
                  <a:gd name="T52" fmla="*/ 46 w 182"/>
                  <a:gd name="T53" fmla="*/ 418 h 213"/>
                  <a:gd name="T54" fmla="*/ 69 w 182"/>
                  <a:gd name="T55" fmla="*/ 428 h 213"/>
                  <a:gd name="T56" fmla="*/ 89 w 182"/>
                  <a:gd name="T57" fmla="*/ 435 h 213"/>
                  <a:gd name="T58" fmla="*/ 109 w 182"/>
                  <a:gd name="T59" fmla="*/ 441 h 213"/>
                  <a:gd name="T60" fmla="*/ 131 w 182"/>
                  <a:gd name="T61" fmla="*/ 444 h 213"/>
                  <a:gd name="T62" fmla="*/ 151 w 182"/>
                  <a:gd name="T63" fmla="*/ 445 h 213"/>
                  <a:gd name="T64" fmla="*/ 171 w 182"/>
                  <a:gd name="T65" fmla="*/ 445 h 213"/>
                  <a:gd name="T66" fmla="*/ 189 w 182"/>
                  <a:gd name="T67" fmla="*/ 444 h 213"/>
                  <a:gd name="T68" fmla="*/ 207 w 182"/>
                  <a:gd name="T69" fmla="*/ 440 h 213"/>
                  <a:gd name="T70" fmla="*/ 223 w 182"/>
                  <a:gd name="T71" fmla="*/ 435 h 213"/>
                  <a:gd name="T72" fmla="*/ 240 w 182"/>
                  <a:gd name="T73" fmla="*/ 431 h 213"/>
                  <a:gd name="T74" fmla="*/ 255 w 182"/>
                  <a:gd name="T75" fmla="*/ 425 h 213"/>
                  <a:gd name="T76" fmla="*/ 269 w 182"/>
                  <a:gd name="T77" fmla="*/ 416 h 213"/>
                  <a:gd name="T78" fmla="*/ 282 w 182"/>
                  <a:gd name="T79" fmla="*/ 408 h 213"/>
                  <a:gd name="T80" fmla="*/ 294 w 182"/>
                  <a:gd name="T81" fmla="*/ 399 h 213"/>
                  <a:gd name="T82" fmla="*/ 327 w 182"/>
                  <a:gd name="T83" fmla="*/ 367 h 213"/>
                  <a:gd name="T84" fmla="*/ 350 w 182"/>
                  <a:gd name="T85" fmla="*/ 337 h 213"/>
                  <a:gd name="T86" fmla="*/ 364 w 182"/>
                  <a:gd name="T87" fmla="*/ 301 h 213"/>
                  <a:gd name="T88" fmla="*/ 371 w 182"/>
                  <a:gd name="T89" fmla="*/ 268 h 213"/>
                  <a:gd name="T90" fmla="*/ 376 w 182"/>
                  <a:gd name="T91" fmla="*/ 233 h 213"/>
                  <a:gd name="T92" fmla="*/ 376 w 182"/>
                  <a:gd name="T93" fmla="*/ 198 h 213"/>
                  <a:gd name="T94" fmla="*/ 377 w 182"/>
                  <a:gd name="T95" fmla="*/ 165 h 213"/>
                  <a:gd name="T96" fmla="*/ 358 w 182"/>
                  <a:gd name="T97" fmla="*/ 97 h 213"/>
                  <a:gd name="T98" fmla="*/ 324 w 182"/>
                  <a:gd name="T99" fmla="*/ 43 h 213"/>
                  <a:gd name="T100" fmla="*/ 312 w 182"/>
                  <a:gd name="T101" fmla="*/ 38 h 213"/>
                  <a:gd name="T102" fmla="*/ 305 w 182"/>
                  <a:gd name="T103" fmla="*/ 32 h 213"/>
                  <a:gd name="T104" fmla="*/ 294 w 182"/>
                  <a:gd name="T105" fmla="*/ 27 h 213"/>
                  <a:gd name="T106" fmla="*/ 286 w 182"/>
                  <a:gd name="T107" fmla="*/ 23 h 213"/>
                  <a:gd name="T108" fmla="*/ 274 w 182"/>
                  <a:gd name="T109" fmla="*/ 19 h 213"/>
                  <a:gd name="T110" fmla="*/ 261 w 182"/>
                  <a:gd name="T111" fmla="*/ 13 h 213"/>
                  <a:gd name="T112" fmla="*/ 246 w 182"/>
                  <a:gd name="T113" fmla="*/ 6 h 213"/>
                  <a:gd name="T114" fmla="*/ 226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49 w 128"/>
                  <a:gd name="T1" fmla="*/ 0 h 217"/>
                  <a:gd name="T2" fmla="*/ 55 w 128"/>
                  <a:gd name="T3" fmla="*/ 4 h 217"/>
                  <a:gd name="T4" fmla="*/ 61 w 128"/>
                  <a:gd name="T5" fmla="*/ 14 h 217"/>
                  <a:gd name="T6" fmla="*/ 65 w 128"/>
                  <a:gd name="T7" fmla="*/ 26 h 217"/>
                  <a:gd name="T8" fmla="*/ 68 w 128"/>
                  <a:gd name="T9" fmla="*/ 40 h 217"/>
                  <a:gd name="T10" fmla="*/ 67 w 128"/>
                  <a:gd name="T11" fmla="*/ 58 h 217"/>
                  <a:gd name="T12" fmla="*/ 61 w 128"/>
                  <a:gd name="T13" fmla="*/ 75 h 217"/>
                  <a:gd name="T14" fmla="*/ 49 w 128"/>
                  <a:gd name="T15" fmla="*/ 93 h 217"/>
                  <a:gd name="T16" fmla="*/ 32 w 128"/>
                  <a:gd name="T17" fmla="*/ 112 h 217"/>
                  <a:gd name="T18" fmla="*/ 26 w 128"/>
                  <a:gd name="T19" fmla="*/ 110 h 217"/>
                  <a:gd name="T20" fmla="*/ 20 w 128"/>
                  <a:gd name="T21" fmla="*/ 109 h 217"/>
                  <a:gd name="T22" fmla="*/ 14 w 128"/>
                  <a:gd name="T23" fmla="*/ 106 h 217"/>
                  <a:gd name="T24" fmla="*/ 9 w 128"/>
                  <a:gd name="T25" fmla="*/ 104 h 217"/>
                  <a:gd name="T26" fmla="*/ 4 w 128"/>
                  <a:gd name="T27" fmla="*/ 101 h 217"/>
                  <a:gd name="T28" fmla="*/ 1 w 128"/>
                  <a:gd name="T29" fmla="*/ 98 h 217"/>
                  <a:gd name="T30" fmla="*/ 0 w 128"/>
                  <a:gd name="T31" fmla="*/ 95 h 217"/>
                  <a:gd name="T32" fmla="*/ 1 w 128"/>
                  <a:gd name="T33" fmla="*/ 92 h 217"/>
                  <a:gd name="T34" fmla="*/ 7 w 128"/>
                  <a:gd name="T35" fmla="*/ 88 h 217"/>
                  <a:gd name="T36" fmla="*/ 15 w 128"/>
                  <a:gd name="T37" fmla="*/ 83 h 217"/>
                  <a:gd name="T38" fmla="*/ 24 w 128"/>
                  <a:gd name="T39" fmla="*/ 78 h 217"/>
                  <a:gd name="T40" fmla="*/ 33 w 128"/>
                  <a:gd name="T41" fmla="*/ 69 h 217"/>
                  <a:gd name="T42" fmla="*/ 41 w 128"/>
                  <a:gd name="T43" fmla="*/ 58 h 217"/>
                  <a:gd name="T44" fmla="*/ 48 w 128"/>
                  <a:gd name="T45" fmla="*/ 43 h 217"/>
                  <a:gd name="T46" fmla="*/ 51 w 128"/>
                  <a:gd name="T47" fmla="*/ 24 h 217"/>
                  <a:gd name="T48" fmla="*/ 4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39 w 117"/>
                  <a:gd name="T1" fmla="*/ 0 h 132"/>
                  <a:gd name="T2" fmla="*/ 0 w 117"/>
                  <a:gd name="T3" fmla="*/ 13 h 132"/>
                  <a:gd name="T4" fmla="*/ 1 w 117"/>
                  <a:gd name="T5" fmla="*/ 13 h 132"/>
                  <a:gd name="T6" fmla="*/ 7 w 117"/>
                  <a:gd name="T7" fmla="*/ 14 h 132"/>
                  <a:gd name="T8" fmla="*/ 15 w 117"/>
                  <a:gd name="T9" fmla="*/ 18 h 132"/>
                  <a:gd name="T10" fmla="*/ 24 w 117"/>
                  <a:gd name="T11" fmla="*/ 23 h 132"/>
                  <a:gd name="T12" fmla="*/ 35 w 117"/>
                  <a:gd name="T13" fmla="*/ 31 h 132"/>
                  <a:gd name="T14" fmla="*/ 44 w 117"/>
                  <a:gd name="T15" fmla="*/ 39 h 132"/>
                  <a:gd name="T16" fmla="*/ 54 w 117"/>
                  <a:gd name="T17" fmla="*/ 51 h 132"/>
                  <a:gd name="T18" fmla="*/ 61 w 117"/>
                  <a:gd name="T19" fmla="*/ 66 h 132"/>
                  <a:gd name="T20" fmla="*/ 62 w 117"/>
                  <a:gd name="T21" fmla="*/ 60 h 132"/>
                  <a:gd name="T22" fmla="*/ 61 w 117"/>
                  <a:gd name="T23" fmla="*/ 53 h 132"/>
                  <a:gd name="T24" fmla="*/ 57 w 117"/>
                  <a:gd name="T25" fmla="*/ 44 h 132"/>
                  <a:gd name="T26" fmla="*/ 52 w 117"/>
                  <a:gd name="T27" fmla="*/ 37 h 132"/>
                  <a:gd name="T28" fmla="*/ 47 w 117"/>
                  <a:gd name="T29" fmla="*/ 29 h 132"/>
                  <a:gd name="T30" fmla="*/ 41 w 117"/>
                  <a:gd name="T31" fmla="*/ 23 h 132"/>
                  <a:gd name="T32" fmla="*/ 36 w 117"/>
                  <a:gd name="T33" fmla="*/ 18 h 132"/>
                  <a:gd name="T34" fmla="*/ 31 w 117"/>
                  <a:gd name="T35" fmla="*/ 16 h 132"/>
                  <a:gd name="T36" fmla="*/ 36 w 117"/>
                  <a:gd name="T37" fmla="*/ 14 h 132"/>
                  <a:gd name="T38" fmla="*/ 41 w 117"/>
                  <a:gd name="T39" fmla="*/ 14 h 132"/>
                  <a:gd name="T40" fmla="*/ 47 w 117"/>
                  <a:gd name="T41" fmla="*/ 13 h 132"/>
                  <a:gd name="T42" fmla="*/ 52 w 117"/>
                  <a:gd name="T43" fmla="*/ 13 h 132"/>
                  <a:gd name="T44" fmla="*/ 55 w 117"/>
                  <a:gd name="T45" fmla="*/ 12 h 132"/>
                  <a:gd name="T46" fmla="*/ 57 w 117"/>
                  <a:gd name="T47" fmla="*/ 11 h 132"/>
                  <a:gd name="T48" fmla="*/ 60 w 117"/>
                  <a:gd name="T49" fmla="*/ 11 h 132"/>
                  <a:gd name="T50" fmla="*/ 60 w 117"/>
                  <a:gd name="T51" fmla="*/ 11 h 132"/>
                  <a:gd name="T52" fmla="*/ 39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5 w 29"/>
                  <a:gd name="T1" fmla="*/ 0 h 77"/>
                  <a:gd name="T2" fmla="*/ 12 w 29"/>
                  <a:gd name="T3" fmla="*/ 0 h 77"/>
                  <a:gd name="T4" fmla="*/ 9 w 29"/>
                  <a:gd name="T5" fmla="*/ 2 h 77"/>
                  <a:gd name="T6" fmla="*/ 5 w 29"/>
                  <a:gd name="T7" fmla="*/ 4 h 77"/>
                  <a:gd name="T8" fmla="*/ 2 w 29"/>
                  <a:gd name="T9" fmla="*/ 10 h 77"/>
                  <a:gd name="T10" fmla="*/ 1 w 29"/>
                  <a:gd name="T11" fmla="*/ 15 h 77"/>
                  <a:gd name="T12" fmla="*/ 0 w 29"/>
                  <a:gd name="T13" fmla="*/ 22 h 77"/>
                  <a:gd name="T14" fmla="*/ 1 w 29"/>
                  <a:gd name="T15" fmla="*/ 31 h 77"/>
                  <a:gd name="T16" fmla="*/ 6 w 29"/>
                  <a:gd name="T17" fmla="*/ 39 h 77"/>
                  <a:gd name="T18" fmla="*/ 8 w 29"/>
                  <a:gd name="T19" fmla="*/ 27 h 77"/>
                  <a:gd name="T20" fmla="*/ 10 w 29"/>
                  <a:gd name="T21" fmla="*/ 19 h 77"/>
                  <a:gd name="T22" fmla="*/ 12 w 29"/>
                  <a:gd name="T23" fmla="*/ 11 h 77"/>
                  <a:gd name="T24" fmla="*/ 15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6 w 207"/>
                    <a:gd name="T1" fmla="*/ 21 h 564"/>
                    <a:gd name="T2" fmla="*/ 3 w 207"/>
                    <a:gd name="T3" fmla="*/ 35 h 564"/>
                    <a:gd name="T4" fmla="*/ 1 w 207"/>
                    <a:gd name="T5" fmla="*/ 47 h 564"/>
                    <a:gd name="T6" fmla="*/ 0 w 207"/>
                    <a:gd name="T7" fmla="*/ 59 h 564"/>
                    <a:gd name="T8" fmla="*/ 0 w 207"/>
                    <a:gd name="T9" fmla="*/ 72 h 564"/>
                    <a:gd name="T10" fmla="*/ 1 w 207"/>
                    <a:gd name="T11" fmla="*/ 86 h 564"/>
                    <a:gd name="T12" fmla="*/ 3 w 207"/>
                    <a:gd name="T13" fmla="*/ 101 h 564"/>
                    <a:gd name="T14" fmla="*/ 8 w 207"/>
                    <a:gd name="T15" fmla="*/ 118 h 564"/>
                    <a:gd name="T16" fmla="*/ 14 w 207"/>
                    <a:gd name="T17" fmla="*/ 137 h 564"/>
                    <a:gd name="T18" fmla="*/ 21 w 207"/>
                    <a:gd name="T19" fmla="*/ 156 h 564"/>
                    <a:gd name="T20" fmla="*/ 29 w 207"/>
                    <a:gd name="T21" fmla="*/ 174 h 564"/>
                    <a:gd name="T22" fmla="*/ 39 w 207"/>
                    <a:gd name="T23" fmla="*/ 194 h 564"/>
                    <a:gd name="T24" fmla="*/ 50 w 207"/>
                    <a:gd name="T25" fmla="*/ 213 h 564"/>
                    <a:gd name="T26" fmla="*/ 63 w 207"/>
                    <a:gd name="T27" fmla="*/ 231 h 564"/>
                    <a:gd name="T28" fmla="*/ 75 w 207"/>
                    <a:gd name="T29" fmla="*/ 247 h 564"/>
                    <a:gd name="T30" fmla="*/ 87 w 207"/>
                    <a:gd name="T31" fmla="*/ 260 h 564"/>
                    <a:gd name="T32" fmla="*/ 99 w 207"/>
                    <a:gd name="T33" fmla="*/ 270 h 564"/>
                    <a:gd name="T34" fmla="*/ 77 w 207"/>
                    <a:gd name="T35" fmla="*/ 239 h 564"/>
                    <a:gd name="T36" fmla="*/ 61 w 207"/>
                    <a:gd name="T37" fmla="*/ 214 h 564"/>
                    <a:gd name="T38" fmla="*/ 49 w 207"/>
                    <a:gd name="T39" fmla="*/ 194 h 564"/>
                    <a:gd name="T40" fmla="*/ 41 w 207"/>
                    <a:gd name="T41" fmla="*/ 176 h 564"/>
                    <a:gd name="T42" fmla="*/ 36 w 207"/>
                    <a:gd name="T43" fmla="*/ 161 h 564"/>
                    <a:gd name="T44" fmla="*/ 32 w 207"/>
                    <a:gd name="T45" fmla="*/ 148 h 564"/>
                    <a:gd name="T46" fmla="*/ 30 w 207"/>
                    <a:gd name="T47" fmla="*/ 136 h 564"/>
                    <a:gd name="T48" fmla="*/ 27 w 207"/>
                    <a:gd name="T49" fmla="*/ 124 h 564"/>
                    <a:gd name="T50" fmla="*/ 21 w 207"/>
                    <a:gd name="T51" fmla="*/ 98 h 564"/>
                    <a:gd name="T52" fmla="*/ 19 w 207"/>
                    <a:gd name="T53" fmla="*/ 67 h 564"/>
                    <a:gd name="T54" fmla="*/ 21 w 207"/>
                    <a:gd name="T55" fmla="*/ 33 h 564"/>
                    <a:gd name="T56" fmla="*/ 24 w 207"/>
                    <a:gd name="T57" fmla="*/ 0 h 564"/>
                    <a:gd name="T58" fmla="*/ 6 w 207"/>
                    <a:gd name="T59" fmla="*/ 2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9 h 232"/>
                    <a:gd name="T2" fmla="*/ 7 w 47"/>
                    <a:gd name="T3" fmla="*/ 26 h 232"/>
                    <a:gd name="T4" fmla="*/ 11 w 47"/>
                    <a:gd name="T5" fmla="*/ 48 h 232"/>
                    <a:gd name="T6" fmla="*/ 12 w 47"/>
                    <a:gd name="T7" fmla="*/ 76 h 232"/>
                    <a:gd name="T8" fmla="*/ 9 w 47"/>
                    <a:gd name="T9" fmla="*/ 110 h 232"/>
                    <a:gd name="T10" fmla="*/ 22 w 47"/>
                    <a:gd name="T11" fmla="*/ 103 h 232"/>
                    <a:gd name="T12" fmla="*/ 23 w 47"/>
                    <a:gd name="T13" fmla="*/ 85 h 232"/>
                    <a:gd name="T14" fmla="*/ 23 w 47"/>
                    <a:gd name="T15" fmla="*/ 67 h 232"/>
                    <a:gd name="T16" fmla="*/ 22 w 47"/>
                    <a:gd name="T17" fmla="*/ 49 h 232"/>
                    <a:gd name="T18" fmla="*/ 20 w 47"/>
                    <a:gd name="T19" fmla="*/ 34 h 232"/>
                    <a:gd name="T20" fmla="*/ 18 w 47"/>
                    <a:gd name="T21" fmla="*/ 25 h 232"/>
                    <a:gd name="T22" fmla="*/ 14 w 47"/>
                    <a:gd name="T23" fmla="*/ 16 h 232"/>
                    <a:gd name="T24" fmla="*/ 11 w 47"/>
                    <a:gd name="T25" fmla="*/ 8 h 232"/>
                    <a:gd name="T26" fmla="*/ 6 w 47"/>
                    <a:gd name="T27" fmla="*/ 0 h 232"/>
                    <a:gd name="T28" fmla="*/ 0 w 47"/>
                    <a:gd name="T29" fmla="*/ 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41 w 87"/>
                    <a:gd name="T1" fmla="*/ 10 h 40"/>
                    <a:gd name="T2" fmla="*/ 37 w 87"/>
                    <a:gd name="T3" fmla="*/ 7 h 40"/>
                    <a:gd name="T4" fmla="*/ 32 w 87"/>
                    <a:gd name="T5" fmla="*/ 5 h 40"/>
                    <a:gd name="T6" fmla="*/ 28 w 87"/>
                    <a:gd name="T7" fmla="*/ 3 h 40"/>
                    <a:gd name="T8" fmla="*/ 22 w 87"/>
                    <a:gd name="T9" fmla="*/ 2 h 40"/>
                    <a:gd name="T10" fmla="*/ 18 w 87"/>
                    <a:gd name="T11" fmla="*/ 1 h 40"/>
                    <a:gd name="T12" fmla="*/ 12 w 87"/>
                    <a:gd name="T13" fmla="*/ 1 h 40"/>
                    <a:gd name="T14" fmla="*/ 6 w 87"/>
                    <a:gd name="T15" fmla="*/ 0 h 40"/>
                    <a:gd name="T16" fmla="*/ 0 w 87"/>
                    <a:gd name="T17" fmla="*/ 1 h 40"/>
                    <a:gd name="T18" fmla="*/ 3 w 87"/>
                    <a:gd name="T19" fmla="*/ 3 h 40"/>
                    <a:gd name="T20" fmla="*/ 7 w 87"/>
                    <a:gd name="T21" fmla="*/ 5 h 40"/>
                    <a:gd name="T22" fmla="*/ 10 w 87"/>
                    <a:gd name="T23" fmla="*/ 6 h 40"/>
                    <a:gd name="T24" fmla="*/ 16 w 87"/>
                    <a:gd name="T25" fmla="*/ 8 h 40"/>
                    <a:gd name="T26" fmla="*/ 20 w 87"/>
                    <a:gd name="T27" fmla="*/ 10 h 40"/>
                    <a:gd name="T28" fmla="*/ 25 w 87"/>
                    <a:gd name="T29" fmla="*/ 12 h 40"/>
                    <a:gd name="T30" fmla="*/ 30 w 87"/>
                    <a:gd name="T31" fmla="*/ 15 h 40"/>
                    <a:gd name="T32" fmla="*/ 35 w 87"/>
                    <a:gd name="T33" fmla="*/ 18 h 40"/>
                    <a:gd name="T34" fmla="*/ 41 w 87"/>
                    <a:gd name="T35" fmla="*/ 10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7 w 109"/>
                <a:gd name="T5" fmla="*/ 5 h 156"/>
                <a:gd name="T6" fmla="*/ 54 w 109"/>
                <a:gd name="T7" fmla="*/ 14 h 156"/>
                <a:gd name="T8" fmla="*/ 85 w 109"/>
                <a:gd name="T9" fmla="*/ 28 h 156"/>
                <a:gd name="T10" fmla="*/ 114 w 109"/>
                <a:gd name="T11" fmla="*/ 50 h 156"/>
                <a:gd name="T12" fmla="*/ 140 w 109"/>
                <a:gd name="T13" fmla="*/ 81 h 156"/>
                <a:gd name="T14" fmla="*/ 157 w 109"/>
                <a:gd name="T15" fmla="*/ 124 h 156"/>
                <a:gd name="T16" fmla="*/ 160 w 109"/>
                <a:gd name="T17" fmla="*/ 179 h 156"/>
                <a:gd name="T18" fmla="*/ 154 w 109"/>
                <a:gd name="T19" fmla="*/ 179 h 156"/>
                <a:gd name="T20" fmla="*/ 145 w 109"/>
                <a:gd name="T21" fmla="*/ 179 h 156"/>
                <a:gd name="T22" fmla="*/ 137 w 109"/>
                <a:gd name="T23" fmla="*/ 179 h 156"/>
                <a:gd name="T24" fmla="*/ 127 w 109"/>
                <a:gd name="T25" fmla="*/ 177 h 156"/>
                <a:gd name="T26" fmla="*/ 119 w 109"/>
                <a:gd name="T27" fmla="*/ 176 h 156"/>
                <a:gd name="T28" fmla="*/ 109 w 109"/>
                <a:gd name="T29" fmla="*/ 172 h 156"/>
                <a:gd name="T30" fmla="*/ 97 w 109"/>
                <a:gd name="T31" fmla="*/ 166 h 156"/>
                <a:gd name="T32" fmla="*/ 85 w 109"/>
                <a:gd name="T33" fmla="*/ 160 h 156"/>
                <a:gd name="T34" fmla="*/ 78 w 109"/>
                <a:gd name="T35" fmla="*/ 145 h 156"/>
                <a:gd name="T36" fmla="*/ 78 w 109"/>
                <a:gd name="T37" fmla="*/ 127 h 156"/>
                <a:gd name="T38" fmla="*/ 82 w 109"/>
                <a:gd name="T39" fmla="*/ 110 h 156"/>
                <a:gd name="T40" fmla="*/ 86 w 109"/>
                <a:gd name="T41" fmla="*/ 92 h 156"/>
                <a:gd name="T42" fmla="*/ 82 w 109"/>
                <a:gd name="T43" fmla="*/ 71 h 156"/>
                <a:gd name="T44" fmla="*/ 70 w 109"/>
                <a:gd name="T45" fmla="*/ 49 h 156"/>
                <a:gd name="T46" fmla="*/ 46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9 w 54"/>
                <a:gd name="T5" fmla="*/ 3 h 40"/>
                <a:gd name="T6" fmla="*/ 20 w 54"/>
                <a:gd name="T7" fmla="*/ 10 h 40"/>
                <a:gd name="T8" fmla="*/ 32 w 54"/>
                <a:gd name="T9" fmla="*/ 14 h 40"/>
                <a:gd name="T10" fmla="*/ 43 w 54"/>
                <a:gd name="T11" fmla="*/ 17 h 40"/>
                <a:gd name="T12" fmla="*/ 56 w 54"/>
                <a:gd name="T13" fmla="*/ 19 h 40"/>
                <a:gd name="T14" fmla="*/ 68 w 54"/>
                <a:gd name="T15" fmla="*/ 20 h 40"/>
                <a:gd name="T16" fmla="*/ 81 w 54"/>
                <a:gd name="T17" fmla="*/ 18 h 40"/>
                <a:gd name="T18" fmla="*/ 79 w 54"/>
                <a:gd name="T19" fmla="*/ 29 h 40"/>
                <a:gd name="T20" fmla="*/ 75 w 54"/>
                <a:gd name="T21" fmla="*/ 38 h 40"/>
                <a:gd name="T22" fmla="*/ 66 w 54"/>
                <a:gd name="T23" fmla="*/ 44 h 40"/>
                <a:gd name="T24" fmla="*/ 55 w 54"/>
                <a:gd name="T25" fmla="*/ 46 h 40"/>
                <a:gd name="T26" fmla="*/ 42 w 54"/>
                <a:gd name="T27" fmla="*/ 45 h 40"/>
                <a:gd name="T28" fmla="*/ 28 w 54"/>
                <a:gd name="T29" fmla="*/ 37 h 40"/>
                <a:gd name="T30" fmla="*/ 15 w 54"/>
                <a:gd name="T31" fmla="*/ 2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7 h 237"/>
                <a:gd name="T4" fmla="*/ 5 w 257"/>
                <a:gd name="T5" fmla="*/ 54 h 237"/>
                <a:gd name="T6" fmla="*/ 11 w 257"/>
                <a:gd name="T7" fmla="*/ 81 h 237"/>
                <a:gd name="T8" fmla="*/ 20 w 257"/>
                <a:gd name="T9" fmla="*/ 104 h 237"/>
                <a:gd name="T10" fmla="*/ 32 w 257"/>
                <a:gd name="T11" fmla="*/ 127 h 237"/>
                <a:gd name="T12" fmla="*/ 48 w 257"/>
                <a:gd name="T13" fmla="*/ 151 h 237"/>
                <a:gd name="T14" fmla="*/ 68 w 257"/>
                <a:gd name="T15" fmla="*/ 172 h 237"/>
                <a:gd name="T16" fmla="*/ 91 w 257"/>
                <a:gd name="T17" fmla="*/ 190 h 237"/>
                <a:gd name="T18" fmla="*/ 120 w 257"/>
                <a:gd name="T19" fmla="*/ 208 h 237"/>
                <a:gd name="T20" fmla="*/ 154 w 257"/>
                <a:gd name="T21" fmla="*/ 222 h 237"/>
                <a:gd name="T22" fmla="*/ 190 w 257"/>
                <a:gd name="T23" fmla="*/ 234 h 237"/>
                <a:gd name="T24" fmla="*/ 234 w 257"/>
                <a:gd name="T25" fmla="*/ 244 h 237"/>
                <a:gd name="T26" fmla="*/ 282 w 257"/>
                <a:gd name="T27" fmla="*/ 250 h 237"/>
                <a:gd name="T28" fmla="*/ 337 w 257"/>
                <a:gd name="T29" fmla="*/ 253 h 237"/>
                <a:gd name="T30" fmla="*/ 394 w 257"/>
                <a:gd name="T31" fmla="*/ 252 h 237"/>
                <a:gd name="T32" fmla="*/ 460 w 257"/>
                <a:gd name="T33" fmla="*/ 248 h 237"/>
                <a:gd name="T34" fmla="*/ 402 w 257"/>
                <a:gd name="T35" fmla="*/ 243 h 237"/>
                <a:gd name="T36" fmla="*/ 349 w 257"/>
                <a:gd name="T37" fmla="*/ 235 h 237"/>
                <a:gd name="T38" fmla="*/ 305 w 257"/>
                <a:gd name="T39" fmla="*/ 226 h 237"/>
                <a:gd name="T40" fmla="*/ 265 w 257"/>
                <a:gd name="T41" fmla="*/ 218 h 237"/>
                <a:gd name="T42" fmla="*/ 229 w 257"/>
                <a:gd name="T43" fmla="*/ 207 h 237"/>
                <a:gd name="T44" fmla="*/ 201 w 257"/>
                <a:gd name="T45" fmla="*/ 194 h 237"/>
                <a:gd name="T46" fmla="*/ 174 w 257"/>
                <a:gd name="T47" fmla="*/ 181 h 237"/>
                <a:gd name="T48" fmla="*/ 150 w 257"/>
                <a:gd name="T49" fmla="*/ 165 h 237"/>
                <a:gd name="T50" fmla="*/ 128 w 257"/>
                <a:gd name="T51" fmla="*/ 151 h 237"/>
                <a:gd name="T52" fmla="*/ 110 w 257"/>
                <a:gd name="T53" fmla="*/ 133 h 237"/>
                <a:gd name="T54" fmla="*/ 94 w 257"/>
                <a:gd name="T55" fmla="*/ 115 h 237"/>
                <a:gd name="T56" fmla="*/ 78 w 257"/>
                <a:gd name="T57" fmla="*/ 94 h 237"/>
                <a:gd name="T58" fmla="*/ 59 w 257"/>
                <a:gd name="T59" fmla="*/ 73 h 237"/>
                <a:gd name="T60" fmla="*/ 41 w 257"/>
                <a:gd name="T61" fmla="*/ 51 h 237"/>
                <a:gd name="T62" fmla="*/ 21 w 257"/>
                <a:gd name="T63" fmla="*/ 26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40 w 124"/>
                <a:gd name="T1" fmla="*/ 0 h 110"/>
                <a:gd name="T2" fmla="*/ 225 w 124"/>
                <a:gd name="T3" fmla="*/ 118 h 110"/>
                <a:gd name="T4" fmla="*/ 218 w 124"/>
                <a:gd name="T5" fmla="*/ 117 h 110"/>
                <a:gd name="T6" fmla="*/ 194 w 124"/>
                <a:gd name="T7" fmla="*/ 115 h 110"/>
                <a:gd name="T8" fmla="*/ 162 w 124"/>
                <a:gd name="T9" fmla="*/ 111 h 110"/>
                <a:gd name="T10" fmla="*/ 124 w 124"/>
                <a:gd name="T11" fmla="*/ 109 h 110"/>
                <a:gd name="T12" fmla="*/ 82 w 124"/>
                <a:gd name="T13" fmla="*/ 106 h 110"/>
                <a:gd name="T14" fmla="*/ 46 w 124"/>
                <a:gd name="T15" fmla="*/ 107 h 110"/>
                <a:gd name="T16" fmla="*/ 16 w 124"/>
                <a:gd name="T17" fmla="*/ 112 h 110"/>
                <a:gd name="T18" fmla="*/ 0 w 124"/>
                <a:gd name="T19" fmla="*/ 120 h 110"/>
                <a:gd name="T20" fmla="*/ 7 w 124"/>
                <a:gd name="T21" fmla="*/ 107 h 110"/>
                <a:gd name="T22" fmla="*/ 15 w 124"/>
                <a:gd name="T23" fmla="*/ 97 h 110"/>
                <a:gd name="T24" fmla="*/ 30 w 124"/>
                <a:gd name="T25" fmla="*/ 90 h 110"/>
                <a:gd name="T26" fmla="*/ 46 w 124"/>
                <a:gd name="T27" fmla="*/ 83 h 110"/>
                <a:gd name="T28" fmla="*/ 65 w 124"/>
                <a:gd name="T29" fmla="*/ 78 h 110"/>
                <a:gd name="T30" fmla="*/ 85 w 124"/>
                <a:gd name="T31" fmla="*/ 77 h 110"/>
                <a:gd name="T32" fmla="*/ 106 w 124"/>
                <a:gd name="T33" fmla="*/ 77 h 110"/>
                <a:gd name="T34" fmla="*/ 131 w 124"/>
                <a:gd name="T35" fmla="*/ 81 h 110"/>
                <a:gd name="T36" fmla="*/ 132 w 124"/>
                <a:gd name="T37" fmla="*/ 77 h 110"/>
                <a:gd name="T38" fmla="*/ 127 w 124"/>
                <a:gd name="T39" fmla="*/ 62 h 110"/>
                <a:gd name="T40" fmla="*/ 121 w 124"/>
                <a:gd name="T41" fmla="*/ 42 h 110"/>
                <a:gd name="T42" fmla="*/ 119 w 124"/>
                <a:gd name="T43" fmla="*/ 32 h 110"/>
                <a:gd name="T44" fmla="*/ 114 w 124"/>
                <a:gd name="T45" fmla="*/ 32 h 110"/>
                <a:gd name="T46" fmla="*/ 110 w 124"/>
                <a:gd name="T47" fmla="*/ 31 h 110"/>
                <a:gd name="T48" fmla="*/ 106 w 124"/>
                <a:gd name="T49" fmla="*/ 28 h 110"/>
                <a:gd name="T50" fmla="*/ 104 w 124"/>
                <a:gd name="T51" fmla="*/ 25 h 110"/>
                <a:gd name="T52" fmla="*/ 104 w 124"/>
                <a:gd name="T53" fmla="*/ 21 h 110"/>
                <a:gd name="T54" fmla="*/ 106 w 124"/>
                <a:gd name="T55" fmla="*/ 16 h 110"/>
                <a:gd name="T56" fmla="*/ 120 w 124"/>
                <a:gd name="T57" fmla="*/ 8 h 110"/>
                <a:gd name="T58" fmla="*/ 140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9 w 109"/>
                <a:gd name="T3" fmla="*/ 1 h 156"/>
                <a:gd name="T4" fmla="*/ 32 w 109"/>
                <a:gd name="T5" fmla="*/ 5 h 156"/>
                <a:gd name="T6" fmla="*/ 67 w 109"/>
                <a:gd name="T7" fmla="*/ 12 h 156"/>
                <a:gd name="T8" fmla="*/ 105 w 109"/>
                <a:gd name="T9" fmla="*/ 26 h 156"/>
                <a:gd name="T10" fmla="*/ 142 w 109"/>
                <a:gd name="T11" fmla="*/ 46 h 156"/>
                <a:gd name="T12" fmla="*/ 174 w 109"/>
                <a:gd name="T13" fmla="*/ 75 h 156"/>
                <a:gd name="T14" fmla="*/ 194 w 109"/>
                <a:gd name="T15" fmla="*/ 114 h 156"/>
                <a:gd name="T16" fmla="*/ 198 w 109"/>
                <a:gd name="T17" fmla="*/ 164 h 156"/>
                <a:gd name="T18" fmla="*/ 192 w 109"/>
                <a:gd name="T19" fmla="*/ 164 h 156"/>
                <a:gd name="T20" fmla="*/ 181 w 109"/>
                <a:gd name="T21" fmla="*/ 164 h 156"/>
                <a:gd name="T22" fmla="*/ 169 w 109"/>
                <a:gd name="T23" fmla="*/ 164 h 156"/>
                <a:gd name="T24" fmla="*/ 158 w 109"/>
                <a:gd name="T25" fmla="*/ 162 h 156"/>
                <a:gd name="T26" fmla="*/ 147 w 109"/>
                <a:gd name="T27" fmla="*/ 161 h 156"/>
                <a:gd name="T28" fmla="*/ 135 w 109"/>
                <a:gd name="T29" fmla="*/ 158 h 156"/>
                <a:gd name="T30" fmla="*/ 120 w 109"/>
                <a:gd name="T31" fmla="*/ 153 h 156"/>
                <a:gd name="T32" fmla="*/ 105 w 109"/>
                <a:gd name="T33" fmla="*/ 147 h 156"/>
                <a:gd name="T34" fmla="*/ 96 w 109"/>
                <a:gd name="T35" fmla="*/ 132 h 156"/>
                <a:gd name="T36" fmla="*/ 96 w 109"/>
                <a:gd name="T37" fmla="*/ 117 h 156"/>
                <a:gd name="T38" fmla="*/ 102 w 109"/>
                <a:gd name="T39" fmla="*/ 101 h 156"/>
                <a:gd name="T40" fmla="*/ 108 w 109"/>
                <a:gd name="T41" fmla="*/ 84 h 156"/>
                <a:gd name="T42" fmla="*/ 102 w 109"/>
                <a:gd name="T43" fmla="*/ 66 h 156"/>
                <a:gd name="T44" fmla="*/ 88 w 109"/>
                <a:gd name="T45" fmla="*/ 45 h 156"/>
                <a:gd name="T46" fmla="*/ 57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57 w 46"/>
                <a:gd name="T1" fmla="*/ 0 h 94"/>
                <a:gd name="T2" fmla="*/ 36 w 46"/>
                <a:gd name="T3" fmla="*/ 40 h 94"/>
                <a:gd name="T4" fmla="*/ 27 w 46"/>
                <a:gd name="T5" fmla="*/ 66 h 94"/>
                <a:gd name="T6" fmla="*/ 20 w 46"/>
                <a:gd name="T7" fmla="*/ 85 h 94"/>
                <a:gd name="T8" fmla="*/ 0 w 46"/>
                <a:gd name="T9" fmla="*/ 100 h 94"/>
                <a:gd name="T10" fmla="*/ 22 w 46"/>
                <a:gd name="T11" fmla="*/ 94 h 94"/>
                <a:gd name="T12" fmla="*/ 42 w 46"/>
                <a:gd name="T13" fmla="*/ 86 h 94"/>
                <a:gd name="T14" fmla="*/ 58 w 46"/>
                <a:gd name="T15" fmla="*/ 73 h 94"/>
                <a:gd name="T16" fmla="*/ 73 w 46"/>
                <a:gd name="T17" fmla="*/ 61 h 94"/>
                <a:gd name="T18" fmla="*/ 82 w 46"/>
                <a:gd name="T19" fmla="*/ 46 h 94"/>
                <a:gd name="T20" fmla="*/ 84 w 46"/>
                <a:gd name="T21" fmla="*/ 32 h 94"/>
                <a:gd name="T22" fmla="*/ 77 w 46"/>
                <a:gd name="T23" fmla="*/ 15 h 94"/>
                <a:gd name="T24" fmla="*/ 5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3 w 54"/>
                <a:gd name="T7" fmla="*/ 8 h 40"/>
                <a:gd name="T8" fmla="*/ 37 w 54"/>
                <a:gd name="T9" fmla="*/ 12 h 40"/>
                <a:gd name="T10" fmla="*/ 52 w 54"/>
                <a:gd name="T11" fmla="*/ 15 h 40"/>
                <a:gd name="T12" fmla="*/ 68 w 54"/>
                <a:gd name="T13" fmla="*/ 17 h 40"/>
                <a:gd name="T14" fmla="*/ 81 w 54"/>
                <a:gd name="T15" fmla="*/ 18 h 40"/>
                <a:gd name="T16" fmla="*/ 96 w 54"/>
                <a:gd name="T17" fmla="*/ 16 h 40"/>
                <a:gd name="T18" fmla="*/ 95 w 54"/>
                <a:gd name="T19" fmla="*/ 27 h 40"/>
                <a:gd name="T20" fmla="*/ 89 w 54"/>
                <a:gd name="T21" fmla="*/ 35 h 40"/>
                <a:gd name="T22" fmla="*/ 79 w 54"/>
                <a:gd name="T23" fmla="*/ 40 h 40"/>
                <a:gd name="T24" fmla="*/ 65 w 54"/>
                <a:gd name="T25" fmla="*/ 42 h 40"/>
                <a:gd name="T26" fmla="*/ 49 w 54"/>
                <a:gd name="T27" fmla="*/ 41 h 40"/>
                <a:gd name="T28" fmla="*/ 33 w 54"/>
                <a:gd name="T29" fmla="*/ 34 h 40"/>
                <a:gd name="T30" fmla="*/ 17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30 w 596"/>
                <a:gd name="T1" fmla="*/ 392 h 666"/>
                <a:gd name="T2" fmla="*/ 11 w 596"/>
                <a:gd name="T3" fmla="*/ 362 h 666"/>
                <a:gd name="T4" fmla="*/ 0 w 596"/>
                <a:gd name="T5" fmla="*/ 307 h 666"/>
                <a:gd name="T6" fmla="*/ 7 w 596"/>
                <a:gd name="T7" fmla="*/ 236 h 666"/>
                <a:gd name="T8" fmla="*/ 46 w 596"/>
                <a:gd name="T9" fmla="*/ 161 h 666"/>
                <a:gd name="T10" fmla="*/ 125 w 596"/>
                <a:gd name="T11" fmla="*/ 90 h 666"/>
                <a:gd name="T12" fmla="*/ 259 w 596"/>
                <a:gd name="T13" fmla="*/ 33 h 666"/>
                <a:gd name="T14" fmla="*/ 449 w 596"/>
                <a:gd name="T15" fmla="*/ 2 h 666"/>
                <a:gd name="T16" fmla="*/ 692 w 596"/>
                <a:gd name="T17" fmla="*/ 9 h 666"/>
                <a:gd name="T18" fmla="*/ 881 w 596"/>
                <a:gd name="T19" fmla="*/ 72 h 666"/>
                <a:gd name="T20" fmla="*/ 1008 w 596"/>
                <a:gd name="T21" fmla="*/ 175 h 666"/>
                <a:gd name="T22" fmla="*/ 1075 w 596"/>
                <a:gd name="T23" fmla="*/ 302 h 666"/>
                <a:gd name="T24" fmla="*/ 1083 w 596"/>
                <a:gd name="T25" fmla="*/ 434 h 666"/>
                <a:gd name="T26" fmla="*/ 1031 w 596"/>
                <a:gd name="T27" fmla="*/ 557 h 666"/>
                <a:gd name="T28" fmla="*/ 923 w 596"/>
                <a:gd name="T29" fmla="*/ 652 h 666"/>
                <a:gd name="T30" fmla="*/ 759 w 596"/>
                <a:gd name="T31" fmla="*/ 704 h 666"/>
                <a:gd name="T32" fmla="*/ 708 w 596"/>
                <a:gd name="T33" fmla="*/ 699 h 666"/>
                <a:gd name="T34" fmla="*/ 803 w 596"/>
                <a:gd name="T35" fmla="*/ 655 h 666"/>
                <a:gd name="T36" fmla="*/ 877 w 596"/>
                <a:gd name="T37" fmla="*/ 577 h 666"/>
                <a:gd name="T38" fmla="*/ 927 w 596"/>
                <a:gd name="T39" fmla="*/ 482 h 666"/>
                <a:gd name="T40" fmla="*/ 946 w 596"/>
                <a:gd name="T41" fmla="*/ 377 h 666"/>
                <a:gd name="T42" fmla="*/ 935 w 596"/>
                <a:gd name="T43" fmla="*/ 274 h 666"/>
                <a:gd name="T44" fmla="*/ 882 w 596"/>
                <a:gd name="T45" fmla="*/ 184 h 666"/>
                <a:gd name="T46" fmla="*/ 788 w 596"/>
                <a:gd name="T47" fmla="*/ 118 h 666"/>
                <a:gd name="T48" fmla="*/ 621 w 596"/>
                <a:gd name="T49" fmla="*/ 79 h 666"/>
                <a:gd name="T50" fmla="*/ 448 w 596"/>
                <a:gd name="T51" fmla="*/ 65 h 666"/>
                <a:gd name="T52" fmla="*/ 317 w 596"/>
                <a:gd name="T53" fmla="*/ 75 h 666"/>
                <a:gd name="T54" fmla="*/ 220 w 596"/>
                <a:gd name="T55" fmla="*/ 107 h 666"/>
                <a:gd name="T56" fmla="*/ 152 w 596"/>
                <a:gd name="T57" fmla="*/ 158 h 666"/>
                <a:gd name="T58" fmla="*/ 104 w 596"/>
                <a:gd name="T59" fmla="*/ 218 h 666"/>
                <a:gd name="T60" fmla="*/ 73 w 596"/>
                <a:gd name="T61" fmla="*/ 288 h 666"/>
                <a:gd name="T62" fmla="*/ 51 w 596"/>
                <a:gd name="T63" fmla="*/ 35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153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153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53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53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9630F10-E834-47EF-9C22-0A562FC40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841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7505CFA-D93F-44F6-9E27-625035462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841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422515C-0012-435E-8882-FB1F347B6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5128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29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5167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8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9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30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31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515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95 w 217"/>
                  <a:gd name="T1" fmla="*/ 437 h 210"/>
                  <a:gd name="T2" fmla="*/ 76 w 217"/>
                  <a:gd name="T3" fmla="*/ 413 h 210"/>
                  <a:gd name="T4" fmla="*/ 55 w 217"/>
                  <a:gd name="T5" fmla="*/ 377 h 210"/>
                  <a:gd name="T6" fmla="*/ 32 w 217"/>
                  <a:gd name="T7" fmla="*/ 330 h 210"/>
                  <a:gd name="T8" fmla="*/ 10 w 217"/>
                  <a:gd name="T9" fmla="*/ 281 h 210"/>
                  <a:gd name="T10" fmla="*/ 0 w 217"/>
                  <a:gd name="T11" fmla="*/ 227 h 210"/>
                  <a:gd name="T12" fmla="*/ 1 w 217"/>
                  <a:gd name="T13" fmla="*/ 170 h 210"/>
                  <a:gd name="T14" fmla="*/ 19 w 217"/>
                  <a:gd name="T15" fmla="*/ 118 h 210"/>
                  <a:gd name="T16" fmla="*/ 56 w 217"/>
                  <a:gd name="T17" fmla="*/ 74 h 210"/>
                  <a:gd name="T18" fmla="*/ 94 w 217"/>
                  <a:gd name="T19" fmla="*/ 46 h 210"/>
                  <a:gd name="T20" fmla="*/ 125 w 217"/>
                  <a:gd name="T21" fmla="*/ 25 h 210"/>
                  <a:gd name="T22" fmla="*/ 150 w 217"/>
                  <a:gd name="T23" fmla="*/ 14 h 210"/>
                  <a:gd name="T24" fmla="*/ 169 w 217"/>
                  <a:gd name="T25" fmla="*/ 10 h 210"/>
                  <a:gd name="T26" fmla="*/ 183 w 217"/>
                  <a:gd name="T27" fmla="*/ 10 h 210"/>
                  <a:gd name="T28" fmla="*/ 216 w 217"/>
                  <a:gd name="T29" fmla="*/ 0 h 210"/>
                  <a:gd name="T30" fmla="*/ 307 w 217"/>
                  <a:gd name="T31" fmla="*/ 17 h 210"/>
                  <a:gd name="T32" fmla="*/ 333 w 217"/>
                  <a:gd name="T33" fmla="*/ 25 h 210"/>
                  <a:gd name="T34" fmla="*/ 358 w 217"/>
                  <a:gd name="T35" fmla="*/ 32 h 210"/>
                  <a:gd name="T36" fmla="*/ 379 w 217"/>
                  <a:gd name="T37" fmla="*/ 39 h 210"/>
                  <a:gd name="T38" fmla="*/ 395 w 217"/>
                  <a:gd name="T39" fmla="*/ 48 h 210"/>
                  <a:gd name="T40" fmla="*/ 413 w 217"/>
                  <a:gd name="T41" fmla="*/ 56 h 210"/>
                  <a:gd name="T42" fmla="*/ 427 w 217"/>
                  <a:gd name="T43" fmla="*/ 66 h 210"/>
                  <a:gd name="T44" fmla="*/ 438 w 217"/>
                  <a:gd name="T45" fmla="*/ 79 h 210"/>
                  <a:gd name="T46" fmla="*/ 451 w 217"/>
                  <a:gd name="T47" fmla="*/ 94 h 210"/>
                  <a:gd name="T48" fmla="*/ 427 w 217"/>
                  <a:gd name="T49" fmla="*/ 84 h 210"/>
                  <a:gd name="T50" fmla="*/ 404 w 217"/>
                  <a:gd name="T51" fmla="*/ 75 h 210"/>
                  <a:gd name="T52" fmla="*/ 381 w 217"/>
                  <a:gd name="T53" fmla="*/ 69 h 210"/>
                  <a:gd name="T54" fmla="*/ 358 w 217"/>
                  <a:gd name="T55" fmla="*/ 62 h 210"/>
                  <a:gd name="T56" fmla="*/ 339 w 217"/>
                  <a:gd name="T57" fmla="*/ 56 h 210"/>
                  <a:gd name="T58" fmla="*/ 319 w 217"/>
                  <a:gd name="T59" fmla="*/ 55 h 210"/>
                  <a:gd name="T60" fmla="*/ 297 w 217"/>
                  <a:gd name="T61" fmla="*/ 51 h 210"/>
                  <a:gd name="T62" fmla="*/ 278 w 217"/>
                  <a:gd name="T63" fmla="*/ 51 h 210"/>
                  <a:gd name="T64" fmla="*/ 260 w 217"/>
                  <a:gd name="T65" fmla="*/ 51 h 210"/>
                  <a:gd name="T66" fmla="*/ 241 w 217"/>
                  <a:gd name="T67" fmla="*/ 52 h 210"/>
                  <a:gd name="T68" fmla="*/ 222 w 217"/>
                  <a:gd name="T69" fmla="*/ 56 h 210"/>
                  <a:gd name="T70" fmla="*/ 206 w 217"/>
                  <a:gd name="T71" fmla="*/ 61 h 210"/>
                  <a:gd name="T72" fmla="*/ 189 w 217"/>
                  <a:gd name="T73" fmla="*/ 69 h 210"/>
                  <a:gd name="T74" fmla="*/ 170 w 217"/>
                  <a:gd name="T75" fmla="*/ 75 h 210"/>
                  <a:gd name="T76" fmla="*/ 154 w 217"/>
                  <a:gd name="T77" fmla="*/ 85 h 210"/>
                  <a:gd name="T78" fmla="*/ 137 w 217"/>
                  <a:gd name="T79" fmla="*/ 95 h 210"/>
                  <a:gd name="T80" fmla="*/ 108 w 217"/>
                  <a:gd name="T81" fmla="*/ 127 h 210"/>
                  <a:gd name="T82" fmla="*/ 88 w 217"/>
                  <a:gd name="T83" fmla="*/ 166 h 210"/>
                  <a:gd name="T84" fmla="*/ 76 w 217"/>
                  <a:gd name="T85" fmla="*/ 215 h 210"/>
                  <a:gd name="T86" fmla="*/ 72 w 217"/>
                  <a:gd name="T87" fmla="*/ 263 h 210"/>
                  <a:gd name="T88" fmla="*/ 72 w 217"/>
                  <a:gd name="T89" fmla="*/ 315 h 210"/>
                  <a:gd name="T90" fmla="*/ 79 w 217"/>
                  <a:gd name="T91" fmla="*/ 362 h 210"/>
                  <a:gd name="T92" fmla="*/ 85 w 217"/>
                  <a:gd name="T93" fmla="*/ 404 h 210"/>
                  <a:gd name="T94" fmla="*/ 95 w 217"/>
                  <a:gd name="T95" fmla="*/ 437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226 w 182"/>
                  <a:gd name="T1" fmla="*/ 0 h 213"/>
                  <a:gd name="T2" fmla="*/ 232 w 182"/>
                  <a:gd name="T3" fmla="*/ 4 h 213"/>
                  <a:gd name="T4" fmla="*/ 245 w 182"/>
                  <a:gd name="T5" fmla="*/ 17 h 213"/>
                  <a:gd name="T6" fmla="*/ 263 w 182"/>
                  <a:gd name="T7" fmla="*/ 38 h 213"/>
                  <a:gd name="T8" fmla="*/ 284 w 182"/>
                  <a:gd name="T9" fmla="*/ 69 h 213"/>
                  <a:gd name="T10" fmla="*/ 301 w 182"/>
                  <a:gd name="T11" fmla="*/ 108 h 213"/>
                  <a:gd name="T12" fmla="*/ 311 w 182"/>
                  <a:gd name="T13" fmla="*/ 159 h 213"/>
                  <a:gd name="T14" fmla="*/ 311 w 182"/>
                  <a:gd name="T15" fmla="*/ 220 h 213"/>
                  <a:gd name="T16" fmla="*/ 298 w 182"/>
                  <a:gd name="T17" fmla="*/ 291 h 213"/>
                  <a:gd name="T18" fmla="*/ 291 w 182"/>
                  <a:gd name="T19" fmla="*/ 311 h 213"/>
                  <a:gd name="T20" fmla="*/ 282 w 182"/>
                  <a:gd name="T21" fmla="*/ 328 h 213"/>
                  <a:gd name="T22" fmla="*/ 272 w 182"/>
                  <a:gd name="T23" fmla="*/ 346 h 213"/>
                  <a:gd name="T24" fmla="*/ 259 w 182"/>
                  <a:gd name="T25" fmla="*/ 362 h 213"/>
                  <a:gd name="T26" fmla="*/ 242 w 182"/>
                  <a:gd name="T27" fmla="*/ 376 h 213"/>
                  <a:gd name="T28" fmla="*/ 227 w 182"/>
                  <a:gd name="T29" fmla="*/ 388 h 213"/>
                  <a:gd name="T30" fmla="*/ 212 w 182"/>
                  <a:gd name="T31" fmla="*/ 399 h 213"/>
                  <a:gd name="T32" fmla="*/ 190 w 182"/>
                  <a:gd name="T33" fmla="*/ 408 h 213"/>
                  <a:gd name="T34" fmla="*/ 170 w 182"/>
                  <a:gd name="T35" fmla="*/ 412 h 213"/>
                  <a:gd name="T36" fmla="*/ 150 w 182"/>
                  <a:gd name="T37" fmla="*/ 418 h 213"/>
                  <a:gd name="T38" fmla="*/ 127 w 182"/>
                  <a:gd name="T39" fmla="*/ 421 h 213"/>
                  <a:gd name="T40" fmla="*/ 102 w 182"/>
                  <a:gd name="T41" fmla="*/ 421 h 213"/>
                  <a:gd name="T42" fmla="*/ 76 w 182"/>
                  <a:gd name="T43" fmla="*/ 418 h 213"/>
                  <a:gd name="T44" fmla="*/ 52 w 182"/>
                  <a:gd name="T45" fmla="*/ 412 h 213"/>
                  <a:gd name="T46" fmla="*/ 24 w 182"/>
                  <a:gd name="T47" fmla="*/ 403 h 213"/>
                  <a:gd name="T48" fmla="*/ 0 w 182"/>
                  <a:gd name="T49" fmla="*/ 393 h 213"/>
                  <a:gd name="T50" fmla="*/ 23 w 182"/>
                  <a:gd name="T51" fmla="*/ 408 h 213"/>
                  <a:gd name="T52" fmla="*/ 46 w 182"/>
                  <a:gd name="T53" fmla="*/ 418 h 213"/>
                  <a:gd name="T54" fmla="*/ 69 w 182"/>
                  <a:gd name="T55" fmla="*/ 428 h 213"/>
                  <a:gd name="T56" fmla="*/ 89 w 182"/>
                  <a:gd name="T57" fmla="*/ 435 h 213"/>
                  <a:gd name="T58" fmla="*/ 109 w 182"/>
                  <a:gd name="T59" fmla="*/ 441 h 213"/>
                  <a:gd name="T60" fmla="*/ 131 w 182"/>
                  <a:gd name="T61" fmla="*/ 444 h 213"/>
                  <a:gd name="T62" fmla="*/ 151 w 182"/>
                  <a:gd name="T63" fmla="*/ 445 h 213"/>
                  <a:gd name="T64" fmla="*/ 171 w 182"/>
                  <a:gd name="T65" fmla="*/ 445 h 213"/>
                  <a:gd name="T66" fmla="*/ 189 w 182"/>
                  <a:gd name="T67" fmla="*/ 444 h 213"/>
                  <a:gd name="T68" fmla="*/ 207 w 182"/>
                  <a:gd name="T69" fmla="*/ 440 h 213"/>
                  <a:gd name="T70" fmla="*/ 223 w 182"/>
                  <a:gd name="T71" fmla="*/ 435 h 213"/>
                  <a:gd name="T72" fmla="*/ 240 w 182"/>
                  <a:gd name="T73" fmla="*/ 431 h 213"/>
                  <a:gd name="T74" fmla="*/ 255 w 182"/>
                  <a:gd name="T75" fmla="*/ 425 h 213"/>
                  <a:gd name="T76" fmla="*/ 269 w 182"/>
                  <a:gd name="T77" fmla="*/ 416 h 213"/>
                  <a:gd name="T78" fmla="*/ 282 w 182"/>
                  <a:gd name="T79" fmla="*/ 408 h 213"/>
                  <a:gd name="T80" fmla="*/ 294 w 182"/>
                  <a:gd name="T81" fmla="*/ 399 h 213"/>
                  <a:gd name="T82" fmla="*/ 327 w 182"/>
                  <a:gd name="T83" fmla="*/ 367 h 213"/>
                  <a:gd name="T84" fmla="*/ 350 w 182"/>
                  <a:gd name="T85" fmla="*/ 337 h 213"/>
                  <a:gd name="T86" fmla="*/ 364 w 182"/>
                  <a:gd name="T87" fmla="*/ 301 h 213"/>
                  <a:gd name="T88" fmla="*/ 371 w 182"/>
                  <a:gd name="T89" fmla="*/ 268 h 213"/>
                  <a:gd name="T90" fmla="*/ 376 w 182"/>
                  <a:gd name="T91" fmla="*/ 233 h 213"/>
                  <a:gd name="T92" fmla="*/ 376 w 182"/>
                  <a:gd name="T93" fmla="*/ 198 h 213"/>
                  <a:gd name="T94" fmla="*/ 377 w 182"/>
                  <a:gd name="T95" fmla="*/ 165 h 213"/>
                  <a:gd name="T96" fmla="*/ 358 w 182"/>
                  <a:gd name="T97" fmla="*/ 97 h 213"/>
                  <a:gd name="T98" fmla="*/ 324 w 182"/>
                  <a:gd name="T99" fmla="*/ 43 h 213"/>
                  <a:gd name="T100" fmla="*/ 312 w 182"/>
                  <a:gd name="T101" fmla="*/ 38 h 213"/>
                  <a:gd name="T102" fmla="*/ 305 w 182"/>
                  <a:gd name="T103" fmla="*/ 32 h 213"/>
                  <a:gd name="T104" fmla="*/ 294 w 182"/>
                  <a:gd name="T105" fmla="*/ 27 h 213"/>
                  <a:gd name="T106" fmla="*/ 286 w 182"/>
                  <a:gd name="T107" fmla="*/ 23 h 213"/>
                  <a:gd name="T108" fmla="*/ 274 w 182"/>
                  <a:gd name="T109" fmla="*/ 19 h 213"/>
                  <a:gd name="T110" fmla="*/ 261 w 182"/>
                  <a:gd name="T111" fmla="*/ 13 h 213"/>
                  <a:gd name="T112" fmla="*/ 246 w 182"/>
                  <a:gd name="T113" fmla="*/ 6 h 213"/>
                  <a:gd name="T114" fmla="*/ 226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49 w 128"/>
                  <a:gd name="T1" fmla="*/ 0 h 217"/>
                  <a:gd name="T2" fmla="*/ 55 w 128"/>
                  <a:gd name="T3" fmla="*/ 4 h 217"/>
                  <a:gd name="T4" fmla="*/ 61 w 128"/>
                  <a:gd name="T5" fmla="*/ 14 h 217"/>
                  <a:gd name="T6" fmla="*/ 65 w 128"/>
                  <a:gd name="T7" fmla="*/ 26 h 217"/>
                  <a:gd name="T8" fmla="*/ 68 w 128"/>
                  <a:gd name="T9" fmla="*/ 40 h 217"/>
                  <a:gd name="T10" fmla="*/ 67 w 128"/>
                  <a:gd name="T11" fmla="*/ 58 h 217"/>
                  <a:gd name="T12" fmla="*/ 61 w 128"/>
                  <a:gd name="T13" fmla="*/ 75 h 217"/>
                  <a:gd name="T14" fmla="*/ 49 w 128"/>
                  <a:gd name="T15" fmla="*/ 93 h 217"/>
                  <a:gd name="T16" fmla="*/ 32 w 128"/>
                  <a:gd name="T17" fmla="*/ 112 h 217"/>
                  <a:gd name="T18" fmla="*/ 26 w 128"/>
                  <a:gd name="T19" fmla="*/ 110 h 217"/>
                  <a:gd name="T20" fmla="*/ 20 w 128"/>
                  <a:gd name="T21" fmla="*/ 109 h 217"/>
                  <a:gd name="T22" fmla="*/ 14 w 128"/>
                  <a:gd name="T23" fmla="*/ 106 h 217"/>
                  <a:gd name="T24" fmla="*/ 9 w 128"/>
                  <a:gd name="T25" fmla="*/ 104 h 217"/>
                  <a:gd name="T26" fmla="*/ 4 w 128"/>
                  <a:gd name="T27" fmla="*/ 101 h 217"/>
                  <a:gd name="T28" fmla="*/ 1 w 128"/>
                  <a:gd name="T29" fmla="*/ 98 h 217"/>
                  <a:gd name="T30" fmla="*/ 0 w 128"/>
                  <a:gd name="T31" fmla="*/ 95 h 217"/>
                  <a:gd name="T32" fmla="*/ 1 w 128"/>
                  <a:gd name="T33" fmla="*/ 92 h 217"/>
                  <a:gd name="T34" fmla="*/ 7 w 128"/>
                  <a:gd name="T35" fmla="*/ 88 h 217"/>
                  <a:gd name="T36" fmla="*/ 15 w 128"/>
                  <a:gd name="T37" fmla="*/ 83 h 217"/>
                  <a:gd name="T38" fmla="*/ 24 w 128"/>
                  <a:gd name="T39" fmla="*/ 78 h 217"/>
                  <a:gd name="T40" fmla="*/ 33 w 128"/>
                  <a:gd name="T41" fmla="*/ 69 h 217"/>
                  <a:gd name="T42" fmla="*/ 41 w 128"/>
                  <a:gd name="T43" fmla="*/ 58 h 217"/>
                  <a:gd name="T44" fmla="*/ 48 w 128"/>
                  <a:gd name="T45" fmla="*/ 43 h 217"/>
                  <a:gd name="T46" fmla="*/ 51 w 128"/>
                  <a:gd name="T47" fmla="*/ 24 h 217"/>
                  <a:gd name="T48" fmla="*/ 4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39 w 117"/>
                  <a:gd name="T1" fmla="*/ 0 h 132"/>
                  <a:gd name="T2" fmla="*/ 0 w 117"/>
                  <a:gd name="T3" fmla="*/ 13 h 132"/>
                  <a:gd name="T4" fmla="*/ 1 w 117"/>
                  <a:gd name="T5" fmla="*/ 13 h 132"/>
                  <a:gd name="T6" fmla="*/ 7 w 117"/>
                  <a:gd name="T7" fmla="*/ 14 h 132"/>
                  <a:gd name="T8" fmla="*/ 15 w 117"/>
                  <a:gd name="T9" fmla="*/ 18 h 132"/>
                  <a:gd name="T10" fmla="*/ 24 w 117"/>
                  <a:gd name="T11" fmla="*/ 23 h 132"/>
                  <a:gd name="T12" fmla="*/ 35 w 117"/>
                  <a:gd name="T13" fmla="*/ 31 h 132"/>
                  <a:gd name="T14" fmla="*/ 44 w 117"/>
                  <a:gd name="T15" fmla="*/ 39 h 132"/>
                  <a:gd name="T16" fmla="*/ 54 w 117"/>
                  <a:gd name="T17" fmla="*/ 51 h 132"/>
                  <a:gd name="T18" fmla="*/ 61 w 117"/>
                  <a:gd name="T19" fmla="*/ 66 h 132"/>
                  <a:gd name="T20" fmla="*/ 62 w 117"/>
                  <a:gd name="T21" fmla="*/ 60 h 132"/>
                  <a:gd name="T22" fmla="*/ 61 w 117"/>
                  <a:gd name="T23" fmla="*/ 53 h 132"/>
                  <a:gd name="T24" fmla="*/ 57 w 117"/>
                  <a:gd name="T25" fmla="*/ 44 h 132"/>
                  <a:gd name="T26" fmla="*/ 52 w 117"/>
                  <a:gd name="T27" fmla="*/ 37 h 132"/>
                  <a:gd name="T28" fmla="*/ 47 w 117"/>
                  <a:gd name="T29" fmla="*/ 29 h 132"/>
                  <a:gd name="T30" fmla="*/ 41 w 117"/>
                  <a:gd name="T31" fmla="*/ 23 h 132"/>
                  <a:gd name="T32" fmla="*/ 36 w 117"/>
                  <a:gd name="T33" fmla="*/ 18 h 132"/>
                  <a:gd name="T34" fmla="*/ 31 w 117"/>
                  <a:gd name="T35" fmla="*/ 16 h 132"/>
                  <a:gd name="T36" fmla="*/ 36 w 117"/>
                  <a:gd name="T37" fmla="*/ 14 h 132"/>
                  <a:gd name="T38" fmla="*/ 41 w 117"/>
                  <a:gd name="T39" fmla="*/ 14 h 132"/>
                  <a:gd name="T40" fmla="*/ 47 w 117"/>
                  <a:gd name="T41" fmla="*/ 13 h 132"/>
                  <a:gd name="T42" fmla="*/ 52 w 117"/>
                  <a:gd name="T43" fmla="*/ 13 h 132"/>
                  <a:gd name="T44" fmla="*/ 55 w 117"/>
                  <a:gd name="T45" fmla="*/ 12 h 132"/>
                  <a:gd name="T46" fmla="*/ 57 w 117"/>
                  <a:gd name="T47" fmla="*/ 11 h 132"/>
                  <a:gd name="T48" fmla="*/ 60 w 117"/>
                  <a:gd name="T49" fmla="*/ 11 h 132"/>
                  <a:gd name="T50" fmla="*/ 60 w 117"/>
                  <a:gd name="T51" fmla="*/ 11 h 132"/>
                  <a:gd name="T52" fmla="*/ 39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5 w 29"/>
                  <a:gd name="T1" fmla="*/ 0 h 77"/>
                  <a:gd name="T2" fmla="*/ 12 w 29"/>
                  <a:gd name="T3" fmla="*/ 0 h 77"/>
                  <a:gd name="T4" fmla="*/ 9 w 29"/>
                  <a:gd name="T5" fmla="*/ 2 h 77"/>
                  <a:gd name="T6" fmla="*/ 5 w 29"/>
                  <a:gd name="T7" fmla="*/ 4 h 77"/>
                  <a:gd name="T8" fmla="*/ 2 w 29"/>
                  <a:gd name="T9" fmla="*/ 10 h 77"/>
                  <a:gd name="T10" fmla="*/ 1 w 29"/>
                  <a:gd name="T11" fmla="*/ 15 h 77"/>
                  <a:gd name="T12" fmla="*/ 0 w 29"/>
                  <a:gd name="T13" fmla="*/ 22 h 77"/>
                  <a:gd name="T14" fmla="*/ 1 w 29"/>
                  <a:gd name="T15" fmla="*/ 31 h 77"/>
                  <a:gd name="T16" fmla="*/ 6 w 29"/>
                  <a:gd name="T17" fmla="*/ 39 h 77"/>
                  <a:gd name="T18" fmla="*/ 8 w 29"/>
                  <a:gd name="T19" fmla="*/ 27 h 77"/>
                  <a:gd name="T20" fmla="*/ 10 w 29"/>
                  <a:gd name="T21" fmla="*/ 19 h 77"/>
                  <a:gd name="T22" fmla="*/ 12 w 29"/>
                  <a:gd name="T23" fmla="*/ 11 h 77"/>
                  <a:gd name="T24" fmla="*/ 15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16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516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6 w 207"/>
                    <a:gd name="T1" fmla="*/ 21 h 564"/>
                    <a:gd name="T2" fmla="*/ 3 w 207"/>
                    <a:gd name="T3" fmla="*/ 35 h 564"/>
                    <a:gd name="T4" fmla="*/ 1 w 207"/>
                    <a:gd name="T5" fmla="*/ 47 h 564"/>
                    <a:gd name="T6" fmla="*/ 0 w 207"/>
                    <a:gd name="T7" fmla="*/ 59 h 564"/>
                    <a:gd name="T8" fmla="*/ 0 w 207"/>
                    <a:gd name="T9" fmla="*/ 72 h 564"/>
                    <a:gd name="T10" fmla="*/ 1 w 207"/>
                    <a:gd name="T11" fmla="*/ 86 h 564"/>
                    <a:gd name="T12" fmla="*/ 3 w 207"/>
                    <a:gd name="T13" fmla="*/ 101 h 564"/>
                    <a:gd name="T14" fmla="*/ 8 w 207"/>
                    <a:gd name="T15" fmla="*/ 118 h 564"/>
                    <a:gd name="T16" fmla="*/ 14 w 207"/>
                    <a:gd name="T17" fmla="*/ 137 h 564"/>
                    <a:gd name="T18" fmla="*/ 21 w 207"/>
                    <a:gd name="T19" fmla="*/ 156 h 564"/>
                    <a:gd name="T20" fmla="*/ 29 w 207"/>
                    <a:gd name="T21" fmla="*/ 174 h 564"/>
                    <a:gd name="T22" fmla="*/ 39 w 207"/>
                    <a:gd name="T23" fmla="*/ 194 h 564"/>
                    <a:gd name="T24" fmla="*/ 50 w 207"/>
                    <a:gd name="T25" fmla="*/ 213 h 564"/>
                    <a:gd name="T26" fmla="*/ 63 w 207"/>
                    <a:gd name="T27" fmla="*/ 231 h 564"/>
                    <a:gd name="T28" fmla="*/ 75 w 207"/>
                    <a:gd name="T29" fmla="*/ 247 h 564"/>
                    <a:gd name="T30" fmla="*/ 87 w 207"/>
                    <a:gd name="T31" fmla="*/ 260 h 564"/>
                    <a:gd name="T32" fmla="*/ 99 w 207"/>
                    <a:gd name="T33" fmla="*/ 270 h 564"/>
                    <a:gd name="T34" fmla="*/ 77 w 207"/>
                    <a:gd name="T35" fmla="*/ 239 h 564"/>
                    <a:gd name="T36" fmla="*/ 61 w 207"/>
                    <a:gd name="T37" fmla="*/ 214 h 564"/>
                    <a:gd name="T38" fmla="*/ 49 w 207"/>
                    <a:gd name="T39" fmla="*/ 194 h 564"/>
                    <a:gd name="T40" fmla="*/ 41 w 207"/>
                    <a:gd name="T41" fmla="*/ 176 h 564"/>
                    <a:gd name="T42" fmla="*/ 36 w 207"/>
                    <a:gd name="T43" fmla="*/ 161 h 564"/>
                    <a:gd name="T44" fmla="*/ 32 w 207"/>
                    <a:gd name="T45" fmla="*/ 148 h 564"/>
                    <a:gd name="T46" fmla="*/ 30 w 207"/>
                    <a:gd name="T47" fmla="*/ 136 h 564"/>
                    <a:gd name="T48" fmla="*/ 27 w 207"/>
                    <a:gd name="T49" fmla="*/ 124 h 564"/>
                    <a:gd name="T50" fmla="*/ 21 w 207"/>
                    <a:gd name="T51" fmla="*/ 98 h 564"/>
                    <a:gd name="T52" fmla="*/ 19 w 207"/>
                    <a:gd name="T53" fmla="*/ 67 h 564"/>
                    <a:gd name="T54" fmla="*/ 21 w 207"/>
                    <a:gd name="T55" fmla="*/ 33 h 564"/>
                    <a:gd name="T56" fmla="*/ 24 w 207"/>
                    <a:gd name="T57" fmla="*/ 0 h 564"/>
                    <a:gd name="T58" fmla="*/ 6 w 207"/>
                    <a:gd name="T59" fmla="*/ 2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9 h 232"/>
                    <a:gd name="T2" fmla="*/ 7 w 47"/>
                    <a:gd name="T3" fmla="*/ 26 h 232"/>
                    <a:gd name="T4" fmla="*/ 11 w 47"/>
                    <a:gd name="T5" fmla="*/ 48 h 232"/>
                    <a:gd name="T6" fmla="*/ 12 w 47"/>
                    <a:gd name="T7" fmla="*/ 76 h 232"/>
                    <a:gd name="T8" fmla="*/ 9 w 47"/>
                    <a:gd name="T9" fmla="*/ 110 h 232"/>
                    <a:gd name="T10" fmla="*/ 22 w 47"/>
                    <a:gd name="T11" fmla="*/ 103 h 232"/>
                    <a:gd name="T12" fmla="*/ 23 w 47"/>
                    <a:gd name="T13" fmla="*/ 85 h 232"/>
                    <a:gd name="T14" fmla="*/ 23 w 47"/>
                    <a:gd name="T15" fmla="*/ 67 h 232"/>
                    <a:gd name="T16" fmla="*/ 22 w 47"/>
                    <a:gd name="T17" fmla="*/ 49 h 232"/>
                    <a:gd name="T18" fmla="*/ 20 w 47"/>
                    <a:gd name="T19" fmla="*/ 34 h 232"/>
                    <a:gd name="T20" fmla="*/ 18 w 47"/>
                    <a:gd name="T21" fmla="*/ 25 h 232"/>
                    <a:gd name="T22" fmla="*/ 14 w 47"/>
                    <a:gd name="T23" fmla="*/ 16 h 232"/>
                    <a:gd name="T24" fmla="*/ 11 w 47"/>
                    <a:gd name="T25" fmla="*/ 8 h 232"/>
                    <a:gd name="T26" fmla="*/ 6 w 47"/>
                    <a:gd name="T27" fmla="*/ 0 h 232"/>
                    <a:gd name="T28" fmla="*/ 0 w 47"/>
                    <a:gd name="T29" fmla="*/ 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6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41 w 87"/>
                    <a:gd name="T1" fmla="*/ 10 h 40"/>
                    <a:gd name="T2" fmla="*/ 37 w 87"/>
                    <a:gd name="T3" fmla="*/ 7 h 40"/>
                    <a:gd name="T4" fmla="*/ 32 w 87"/>
                    <a:gd name="T5" fmla="*/ 5 h 40"/>
                    <a:gd name="T6" fmla="*/ 28 w 87"/>
                    <a:gd name="T7" fmla="*/ 3 h 40"/>
                    <a:gd name="T8" fmla="*/ 22 w 87"/>
                    <a:gd name="T9" fmla="*/ 2 h 40"/>
                    <a:gd name="T10" fmla="*/ 18 w 87"/>
                    <a:gd name="T11" fmla="*/ 1 h 40"/>
                    <a:gd name="T12" fmla="*/ 12 w 87"/>
                    <a:gd name="T13" fmla="*/ 1 h 40"/>
                    <a:gd name="T14" fmla="*/ 6 w 87"/>
                    <a:gd name="T15" fmla="*/ 0 h 40"/>
                    <a:gd name="T16" fmla="*/ 0 w 87"/>
                    <a:gd name="T17" fmla="*/ 1 h 40"/>
                    <a:gd name="T18" fmla="*/ 3 w 87"/>
                    <a:gd name="T19" fmla="*/ 3 h 40"/>
                    <a:gd name="T20" fmla="*/ 7 w 87"/>
                    <a:gd name="T21" fmla="*/ 5 h 40"/>
                    <a:gd name="T22" fmla="*/ 10 w 87"/>
                    <a:gd name="T23" fmla="*/ 6 h 40"/>
                    <a:gd name="T24" fmla="*/ 16 w 87"/>
                    <a:gd name="T25" fmla="*/ 8 h 40"/>
                    <a:gd name="T26" fmla="*/ 20 w 87"/>
                    <a:gd name="T27" fmla="*/ 10 h 40"/>
                    <a:gd name="T28" fmla="*/ 25 w 87"/>
                    <a:gd name="T29" fmla="*/ 12 h 40"/>
                    <a:gd name="T30" fmla="*/ 30 w 87"/>
                    <a:gd name="T31" fmla="*/ 15 h 40"/>
                    <a:gd name="T32" fmla="*/ 35 w 87"/>
                    <a:gd name="T33" fmla="*/ 18 h 40"/>
                    <a:gd name="T34" fmla="*/ 41 w 87"/>
                    <a:gd name="T35" fmla="*/ 10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5132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5155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6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7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3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515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34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5149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0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1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3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7 w 109"/>
                <a:gd name="T5" fmla="*/ 5 h 156"/>
                <a:gd name="T6" fmla="*/ 54 w 109"/>
                <a:gd name="T7" fmla="*/ 14 h 156"/>
                <a:gd name="T8" fmla="*/ 85 w 109"/>
                <a:gd name="T9" fmla="*/ 28 h 156"/>
                <a:gd name="T10" fmla="*/ 114 w 109"/>
                <a:gd name="T11" fmla="*/ 50 h 156"/>
                <a:gd name="T12" fmla="*/ 140 w 109"/>
                <a:gd name="T13" fmla="*/ 81 h 156"/>
                <a:gd name="T14" fmla="*/ 157 w 109"/>
                <a:gd name="T15" fmla="*/ 124 h 156"/>
                <a:gd name="T16" fmla="*/ 160 w 109"/>
                <a:gd name="T17" fmla="*/ 179 h 156"/>
                <a:gd name="T18" fmla="*/ 154 w 109"/>
                <a:gd name="T19" fmla="*/ 179 h 156"/>
                <a:gd name="T20" fmla="*/ 145 w 109"/>
                <a:gd name="T21" fmla="*/ 179 h 156"/>
                <a:gd name="T22" fmla="*/ 137 w 109"/>
                <a:gd name="T23" fmla="*/ 179 h 156"/>
                <a:gd name="T24" fmla="*/ 127 w 109"/>
                <a:gd name="T25" fmla="*/ 177 h 156"/>
                <a:gd name="T26" fmla="*/ 119 w 109"/>
                <a:gd name="T27" fmla="*/ 176 h 156"/>
                <a:gd name="T28" fmla="*/ 109 w 109"/>
                <a:gd name="T29" fmla="*/ 172 h 156"/>
                <a:gd name="T30" fmla="*/ 97 w 109"/>
                <a:gd name="T31" fmla="*/ 166 h 156"/>
                <a:gd name="T32" fmla="*/ 85 w 109"/>
                <a:gd name="T33" fmla="*/ 160 h 156"/>
                <a:gd name="T34" fmla="*/ 78 w 109"/>
                <a:gd name="T35" fmla="*/ 145 h 156"/>
                <a:gd name="T36" fmla="*/ 78 w 109"/>
                <a:gd name="T37" fmla="*/ 127 h 156"/>
                <a:gd name="T38" fmla="*/ 82 w 109"/>
                <a:gd name="T39" fmla="*/ 110 h 156"/>
                <a:gd name="T40" fmla="*/ 86 w 109"/>
                <a:gd name="T41" fmla="*/ 92 h 156"/>
                <a:gd name="T42" fmla="*/ 82 w 109"/>
                <a:gd name="T43" fmla="*/ 71 h 156"/>
                <a:gd name="T44" fmla="*/ 70 w 109"/>
                <a:gd name="T45" fmla="*/ 49 h 156"/>
                <a:gd name="T46" fmla="*/ 46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9 w 54"/>
                <a:gd name="T5" fmla="*/ 3 h 40"/>
                <a:gd name="T6" fmla="*/ 20 w 54"/>
                <a:gd name="T7" fmla="*/ 10 h 40"/>
                <a:gd name="T8" fmla="*/ 32 w 54"/>
                <a:gd name="T9" fmla="*/ 14 h 40"/>
                <a:gd name="T10" fmla="*/ 43 w 54"/>
                <a:gd name="T11" fmla="*/ 17 h 40"/>
                <a:gd name="T12" fmla="*/ 56 w 54"/>
                <a:gd name="T13" fmla="*/ 19 h 40"/>
                <a:gd name="T14" fmla="*/ 68 w 54"/>
                <a:gd name="T15" fmla="*/ 20 h 40"/>
                <a:gd name="T16" fmla="*/ 81 w 54"/>
                <a:gd name="T17" fmla="*/ 18 h 40"/>
                <a:gd name="T18" fmla="*/ 79 w 54"/>
                <a:gd name="T19" fmla="*/ 29 h 40"/>
                <a:gd name="T20" fmla="*/ 75 w 54"/>
                <a:gd name="T21" fmla="*/ 38 h 40"/>
                <a:gd name="T22" fmla="*/ 66 w 54"/>
                <a:gd name="T23" fmla="*/ 44 h 40"/>
                <a:gd name="T24" fmla="*/ 55 w 54"/>
                <a:gd name="T25" fmla="*/ 46 h 40"/>
                <a:gd name="T26" fmla="*/ 42 w 54"/>
                <a:gd name="T27" fmla="*/ 45 h 40"/>
                <a:gd name="T28" fmla="*/ 28 w 54"/>
                <a:gd name="T29" fmla="*/ 37 h 40"/>
                <a:gd name="T30" fmla="*/ 15 w 54"/>
                <a:gd name="T31" fmla="*/ 2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7 h 237"/>
                <a:gd name="T4" fmla="*/ 5 w 257"/>
                <a:gd name="T5" fmla="*/ 54 h 237"/>
                <a:gd name="T6" fmla="*/ 11 w 257"/>
                <a:gd name="T7" fmla="*/ 81 h 237"/>
                <a:gd name="T8" fmla="*/ 20 w 257"/>
                <a:gd name="T9" fmla="*/ 104 h 237"/>
                <a:gd name="T10" fmla="*/ 32 w 257"/>
                <a:gd name="T11" fmla="*/ 127 h 237"/>
                <a:gd name="T12" fmla="*/ 48 w 257"/>
                <a:gd name="T13" fmla="*/ 151 h 237"/>
                <a:gd name="T14" fmla="*/ 68 w 257"/>
                <a:gd name="T15" fmla="*/ 172 h 237"/>
                <a:gd name="T16" fmla="*/ 91 w 257"/>
                <a:gd name="T17" fmla="*/ 190 h 237"/>
                <a:gd name="T18" fmla="*/ 120 w 257"/>
                <a:gd name="T19" fmla="*/ 208 h 237"/>
                <a:gd name="T20" fmla="*/ 154 w 257"/>
                <a:gd name="T21" fmla="*/ 222 h 237"/>
                <a:gd name="T22" fmla="*/ 190 w 257"/>
                <a:gd name="T23" fmla="*/ 234 h 237"/>
                <a:gd name="T24" fmla="*/ 234 w 257"/>
                <a:gd name="T25" fmla="*/ 244 h 237"/>
                <a:gd name="T26" fmla="*/ 282 w 257"/>
                <a:gd name="T27" fmla="*/ 250 h 237"/>
                <a:gd name="T28" fmla="*/ 337 w 257"/>
                <a:gd name="T29" fmla="*/ 253 h 237"/>
                <a:gd name="T30" fmla="*/ 394 w 257"/>
                <a:gd name="T31" fmla="*/ 252 h 237"/>
                <a:gd name="T32" fmla="*/ 460 w 257"/>
                <a:gd name="T33" fmla="*/ 248 h 237"/>
                <a:gd name="T34" fmla="*/ 402 w 257"/>
                <a:gd name="T35" fmla="*/ 243 h 237"/>
                <a:gd name="T36" fmla="*/ 349 w 257"/>
                <a:gd name="T37" fmla="*/ 235 h 237"/>
                <a:gd name="T38" fmla="*/ 305 w 257"/>
                <a:gd name="T39" fmla="*/ 226 h 237"/>
                <a:gd name="T40" fmla="*/ 265 w 257"/>
                <a:gd name="T41" fmla="*/ 218 h 237"/>
                <a:gd name="T42" fmla="*/ 229 w 257"/>
                <a:gd name="T43" fmla="*/ 207 h 237"/>
                <a:gd name="T44" fmla="*/ 201 w 257"/>
                <a:gd name="T45" fmla="*/ 194 h 237"/>
                <a:gd name="T46" fmla="*/ 174 w 257"/>
                <a:gd name="T47" fmla="*/ 181 h 237"/>
                <a:gd name="T48" fmla="*/ 150 w 257"/>
                <a:gd name="T49" fmla="*/ 165 h 237"/>
                <a:gd name="T50" fmla="*/ 128 w 257"/>
                <a:gd name="T51" fmla="*/ 151 h 237"/>
                <a:gd name="T52" fmla="*/ 110 w 257"/>
                <a:gd name="T53" fmla="*/ 133 h 237"/>
                <a:gd name="T54" fmla="*/ 94 w 257"/>
                <a:gd name="T55" fmla="*/ 115 h 237"/>
                <a:gd name="T56" fmla="*/ 78 w 257"/>
                <a:gd name="T57" fmla="*/ 94 h 237"/>
                <a:gd name="T58" fmla="*/ 59 w 257"/>
                <a:gd name="T59" fmla="*/ 73 h 237"/>
                <a:gd name="T60" fmla="*/ 41 w 257"/>
                <a:gd name="T61" fmla="*/ 51 h 237"/>
                <a:gd name="T62" fmla="*/ 21 w 257"/>
                <a:gd name="T63" fmla="*/ 26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40 w 124"/>
                <a:gd name="T1" fmla="*/ 0 h 110"/>
                <a:gd name="T2" fmla="*/ 225 w 124"/>
                <a:gd name="T3" fmla="*/ 118 h 110"/>
                <a:gd name="T4" fmla="*/ 218 w 124"/>
                <a:gd name="T5" fmla="*/ 117 h 110"/>
                <a:gd name="T6" fmla="*/ 194 w 124"/>
                <a:gd name="T7" fmla="*/ 115 h 110"/>
                <a:gd name="T8" fmla="*/ 162 w 124"/>
                <a:gd name="T9" fmla="*/ 111 h 110"/>
                <a:gd name="T10" fmla="*/ 124 w 124"/>
                <a:gd name="T11" fmla="*/ 109 h 110"/>
                <a:gd name="T12" fmla="*/ 82 w 124"/>
                <a:gd name="T13" fmla="*/ 106 h 110"/>
                <a:gd name="T14" fmla="*/ 46 w 124"/>
                <a:gd name="T15" fmla="*/ 107 h 110"/>
                <a:gd name="T16" fmla="*/ 16 w 124"/>
                <a:gd name="T17" fmla="*/ 112 h 110"/>
                <a:gd name="T18" fmla="*/ 0 w 124"/>
                <a:gd name="T19" fmla="*/ 120 h 110"/>
                <a:gd name="T20" fmla="*/ 7 w 124"/>
                <a:gd name="T21" fmla="*/ 107 h 110"/>
                <a:gd name="T22" fmla="*/ 15 w 124"/>
                <a:gd name="T23" fmla="*/ 97 h 110"/>
                <a:gd name="T24" fmla="*/ 30 w 124"/>
                <a:gd name="T25" fmla="*/ 90 h 110"/>
                <a:gd name="T26" fmla="*/ 46 w 124"/>
                <a:gd name="T27" fmla="*/ 83 h 110"/>
                <a:gd name="T28" fmla="*/ 65 w 124"/>
                <a:gd name="T29" fmla="*/ 78 h 110"/>
                <a:gd name="T30" fmla="*/ 85 w 124"/>
                <a:gd name="T31" fmla="*/ 77 h 110"/>
                <a:gd name="T32" fmla="*/ 106 w 124"/>
                <a:gd name="T33" fmla="*/ 77 h 110"/>
                <a:gd name="T34" fmla="*/ 131 w 124"/>
                <a:gd name="T35" fmla="*/ 81 h 110"/>
                <a:gd name="T36" fmla="*/ 132 w 124"/>
                <a:gd name="T37" fmla="*/ 77 h 110"/>
                <a:gd name="T38" fmla="*/ 127 w 124"/>
                <a:gd name="T39" fmla="*/ 62 h 110"/>
                <a:gd name="T40" fmla="*/ 121 w 124"/>
                <a:gd name="T41" fmla="*/ 42 h 110"/>
                <a:gd name="T42" fmla="*/ 119 w 124"/>
                <a:gd name="T43" fmla="*/ 32 h 110"/>
                <a:gd name="T44" fmla="*/ 114 w 124"/>
                <a:gd name="T45" fmla="*/ 32 h 110"/>
                <a:gd name="T46" fmla="*/ 110 w 124"/>
                <a:gd name="T47" fmla="*/ 31 h 110"/>
                <a:gd name="T48" fmla="*/ 106 w 124"/>
                <a:gd name="T49" fmla="*/ 28 h 110"/>
                <a:gd name="T50" fmla="*/ 104 w 124"/>
                <a:gd name="T51" fmla="*/ 25 h 110"/>
                <a:gd name="T52" fmla="*/ 104 w 124"/>
                <a:gd name="T53" fmla="*/ 21 h 110"/>
                <a:gd name="T54" fmla="*/ 106 w 124"/>
                <a:gd name="T55" fmla="*/ 16 h 110"/>
                <a:gd name="T56" fmla="*/ 120 w 124"/>
                <a:gd name="T57" fmla="*/ 8 h 110"/>
                <a:gd name="T58" fmla="*/ 140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9 w 109"/>
                <a:gd name="T3" fmla="*/ 1 h 156"/>
                <a:gd name="T4" fmla="*/ 32 w 109"/>
                <a:gd name="T5" fmla="*/ 5 h 156"/>
                <a:gd name="T6" fmla="*/ 67 w 109"/>
                <a:gd name="T7" fmla="*/ 12 h 156"/>
                <a:gd name="T8" fmla="*/ 105 w 109"/>
                <a:gd name="T9" fmla="*/ 26 h 156"/>
                <a:gd name="T10" fmla="*/ 142 w 109"/>
                <a:gd name="T11" fmla="*/ 46 h 156"/>
                <a:gd name="T12" fmla="*/ 174 w 109"/>
                <a:gd name="T13" fmla="*/ 75 h 156"/>
                <a:gd name="T14" fmla="*/ 194 w 109"/>
                <a:gd name="T15" fmla="*/ 114 h 156"/>
                <a:gd name="T16" fmla="*/ 198 w 109"/>
                <a:gd name="T17" fmla="*/ 164 h 156"/>
                <a:gd name="T18" fmla="*/ 192 w 109"/>
                <a:gd name="T19" fmla="*/ 164 h 156"/>
                <a:gd name="T20" fmla="*/ 181 w 109"/>
                <a:gd name="T21" fmla="*/ 164 h 156"/>
                <a:gd name="T22" fmla="*/ 169 w 109"/>
                <a:gd name="T23" fmla="*/ 164 h 156"/>
                <a:gd name="T24" fmla="*/ 158 w 109"/>
                <a:gd name="T25" fmla="*/ 162 h 156"/>
                <a:gd name="T26" fmla="*/ 147 w 109"/>
                <a:gd name="T27" fmla="*/ 161 h 156"/>
                <a:gd name="T28" fmla="*/ 135 w 109"/>
                <a:gd name="T29" fmla="*/ 158 h 156"/>
                <a:gd name="T30" fmla="*/ 120 w 109"/>
                <a:gd name="T31" fmla="*/ 153 h 156"/>
                <a:gd name="T32" fmla="*/ 105 w 109"/>
                <a:gd name="T33" fmla="*/ 147 h 156"/>
                <a:gd name="T34" fmla="*/ 96 w 109"/>
                <a:gd name="T35" fmla="*/ 132 h 156"/>
                <a:gd name="T36" fmla="*/ 96 w 109"/>
                <a:gd name="T37" fmla="*/ 117 h 156"/>
                <a:gd name="T38" fmla="*/ 102 w 109"/>
                <a:gd name="T39" fmla="*/ 101 h 156"/>
                <a:gd name="T40" fmla="*/ 108 w 109"/>
                <a:gd name="T41" fmla="*/ 84 h 156"/>
                <a:gd name="T42" fmla="*/ 102 w 109"/>
                <a:gd name="T43" fmla="*/ 66 h 156"/>
                <a:gd name="T44" fmla="*/ 88 w 109"/>
                <a:gd name="T45" fmla="*/ 45 h 156"/>
                <a:gd name="T46" fmla="*/ 57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57 w 46"/>
                <a:gd name="T1" fmla="*/ 0 h 94"/>
                <a:gd name="T2" fmla="*/ 36 w 46"/>
                <a:gd name="T3" fmla="*/ 40 h 94"/>
                <a:gd name="T4" fmla="*/ 27 w 46"/>
                <a:gd name="T5" fmla="*/ 66 h 94"/>
                <a:gd name="T6" fmla="*/ 20 w 46"/>
                <a:gd name="T7" fmla="*/ 85 h 94"/>
                <a:gd name="T8" fmla="*/ 0 w 46"/>
                <a:gd name="T9" fmla="*/ 100 h 94"/>
                <a:gd name="T10" fmla="*/ 22 w 46"/>
                <a:gd name="T11" fmla="*/ 94 h 94"/>
                <a:gd name="T12" fmla="*/ 42 w 46"/>
                <a:gd name="T13" fmla="*/ 86 h 94"/>
                <a:gd name="T14" fmla="*/ 58 w 46"/>
                <a:gd name="T15" fmla="*/ 73 h 94"/>
                <a:gd name="T16" fmla="*/ 73 w 46"/>
                <a:gd name="T17" fmla="*/ 61 h 94"/>
                <a:gd name="T18" fmla="*/ 82 w 46"/>
                <a:gd name="T19" fmla="*/ 46 h 94"/>
                <a:gd name="T20" fmla="*/ 84 w 46"/>
                <a:gd name="T21" fmla="*/ 32 h 94"/>
                <a:gd name="T22" fmla="*/ 77 w 46"/>
                <a:gd name="T23" fmla="*/ 15 h 94"/>
                <a:gd name="T24" fmla="*/ 5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3 w 54"/>
                <a:gd name="T7" fmla="*/ 8 h 40"/>
                <a:gd name="T8" fmla="*/ 37 w 54"/>
                <a:gd name="T9" fmla="*/ 12 h 40"/>
                <a:gd name="T10" fmla="*/ 52 w 54"/>
                <a:gd name="T11" fmla="*/ 15 h 40"/>
                <a:gd name="T12" fmla="*/ 68 w 54"/>
                <a:gd name="T13" fmla="*/ 17 h 40"/>
                <a:gd name="T14" fmla="*/ 81 w 54"/>
                <a:gd name="T15" fmla="*/ 18 h 40"/>
                <a:gd name="T16" fmla="*/ 96 w 54"/>
                <a:gd name="T17" fmla="*/ 16 h 40"/>
                <a:gd name="T18" fmla="*/ 95 w 54"/>
                <a:gd name="T19" fmla="*/ 27 h 40"/>
                <a:gd name="T20" fmla="*/ 89 w 54"/>
                <a:gd name="T21" fmla="*/ 35 h 40"/>
                <a:gd name="T22" fmla="*/ 79 w 54"/>
                <a:gd name="T23" fmla="*/ 40 h 40"/>
                <a:gd name="T24" fmla="*/ 65 w 54"/>
                <a:gd name="T25" fmla="*/ 42 h 40"/>
                <a:gd name="T26" fmla="*/ 49 w 54"/>
                <a:gd name="T27" fmla="*/ 41 h 40"/>
                <a:gd name="T28" fmla="*/ 33 w 54"/>
                <a:gd name="T29" fmla="*/ 34 h 40"/>
                <a:gd name="T30" fmla="*/ 17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30 w 596"/>
                <a:gd name="T1" fmla="*/ 392 h 666"/>
                <a:gd name="T2" fmla="*/ 11 w 596"/>
                <a:gd name="T3" fmla="*/ 362 h 666"/>
                <a:gd name="T4" fmla="*/ 0 w 596"/>
                <a:gd name="T5" fmla="*/ 307 h 666"/>
                <a:gd name="T6" fmla="*/ 7 w 596"/>
                <a:gd name="T7" fmla="*/ 236 h 666"/>
                <a:gd name="T8" fmla="*/ 46 w 596"/>
                <a:gd name="T9" fmla="*/ 161 h 666"/>
                <a:gd name="T10" fmla="*/ 125 w 596"/>
                <a:gd name="T11" fmla="*/ 90 h 666"/>
                <a:gd name="T12" fmla="*/ 259 w 596"/>
                <a:gd name="T13" fmla="*/ 33 h 666"/>
                <a:gd name="T14" fmla="*/ 449 w 596"/>
                <a:gd name="T15" fmla="*/ 2 h 666"/>
                <a:gd name="T16" fmla="*/ 692 w 596"/>
                <a:gd name="T17" fmla="*/ 9 h 666"/>
                <a:gd name="T18" fmla="*/ 881 w 596"/>
                <a:gd name="T19" fmla="*/ 72 h 666"/>
                <a:gd name="T20" fmla="*/ 1008 w 596"/>
                <a:gd name="T21" fmla="*/ 175 h 666"/>
                <a:gd name="T22" fmla="*/ 1075 w 596"/>
                <a:gd name="T23" fmla="*/ 302 h 666"/>
                <a:gd name="T24" fmla="*/ 1083 w 596"/>
                <a:gd name="T25" fmla="*/ 434 h 666"/>
                <a:gd name="T26" fmla="*/ 1031 w 596"/>
                <a:gd name="T27" fmla="*/ 557 h 666"/>
                <a:gd name="T28" fmla="*/ 923 w 596"/>
                <a:gd name="T29" fmla="*/ 652 h 666"/>
                <a:gd name="T30" fmla="*/ 759 w 596"/>
                <a:gd name="T31" fmla="*/ 704 h 666"/>
                <a:gd name="T32" fmla="*/ 708 w 596"/>
                <a:gd name="T33" fmla="*/ 699 h 666"/>
                <a:gd name="T34" fmla="*/ 803 w 596"/>
                <a:gd name="T35" fmla="*/ 655 h 666"/>
                <a:gd name="T36" fmla="*/ 877 w 596"/>
                <a:gd name="T37" fmla="*/ 577 h 666"/>
                <a:gd name="T38" fmla="*/ 927 w 596"/>
                <a:gd name="T39" fmla="*/ 482 h 666"/>
                <a:gd name="T40" fmla="*/ 946 w 596"/>
                <a:gd name="T41" fmla="*/ 377 h 666"/>
                <a:gd name="T42" fmla="*/ 935 w 596"/>
                <a:gd name="T43" fmla="*/ 274 h 666"/>
                <a:gd name="T44" fmla="*/ 882 w 596"/>
                <a:gd name="T45" fmla="*/ 184 h 666"/>
                <a:gd name="T46" fmla="*/ 788 w 596"/>
                <a:gd name="T47" fmla="*/ 118 h 666"/>
                <a:gd name="T48" fmla="*/ 621 w 596"/>
                <a:gd name="T49" fmla="*/ 79 h 666"/>
                <a:gd name="T50" fmla="*/ 448 w 596"/>
                <a:gd name="T51" fmla="*/ 65 h 666"/>
                <a:gd name="T52" fmla="*/ 317 w 596"/>
                <a:gd name="T53" fmla="*/ 75 h 666"/>
                <a:gd name="T54" fmla="*/ 220 w 596"/>
                <a:gd name="T55" fmla="*/ 107 h 666"/>
                <a:gd name="T56" fmla="*/ 152 w 596"/>
                <a:gd name="T57" fmla="*/ 158 h 666"/>
                <a:gd name="T58" fmla="*/ 104 w 596"/>
                <a:gd name="T59" fmla="*/ 218 h 666"/>
                <a:gd name="T60" fmla="*/ 73 w 596"/>
                <a:gd name="T61" fmla="*/ 288 h 666"/>
                <a:gd name="T62" fmla="*/ 51 w 596"/>
                <a:gd name="T63" fmla="*/ 35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153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153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99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53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6699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53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6699"/>
                </a:solidFill>
                <a:latin typeface="+mn-lt"/>
              </a:defRPr>
            </a:lvl1pPr>
          </a:lstStyle>
          <a:p>
            <a:pPr>
              <a:defRPr/>
            </a:pPr>
            <a:fld id="{E047478D-4A0C-43E5-A5B8-4A9DC8F80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615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5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19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5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5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18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95 w 217"/>
                  <a:gd name="T1" fmla="*/ 437 h 210"/>
                  <a:gd name="T2" fmla="*/ 76 w 217"/>
                  <a:gd name="T3" fmla="*/ 413 h 210"/>
                  <a:gd name="T4" fmla="*/ 55 w 217"/>
                  <a:gd name="T5" fmla="*/ 377 h 210"/>
                  <a:gd name="T6" fmla="*/ 32 w 217"/>
                  <a:gd name="T7" fmla="*/ 330 h 210"/>
                  <a:gd name="T8" fmla="*/ 10 w 217"/>
                  <a:gd name="T9" fmla="*/ 281 h 210"/>
                  <a:gd name="T10" fmla="*/ 0 w 217"/>
                  <a:gd name="T11" fmla="*/ 227 h 210"/>
                  <a:gd name="T12" fmla="*/ 1 w 217"/>
                  <a:gd name="T13" fmla="*/ 170 h 210"/>
                  <a:gd name="T14" fmla="*/ 19 w 217"/>
                  <a:gd name="T15" fmla="*/ 118 h 210"/>
                  <a:gd name="T16" fmla="*/ 56 w 217"/>
                  <a:gd name="T17" fmla="*/ 74 h 210"/>
                  <a:gd name="T18" fmla="*/ 94 w 217"/>
                  <a:gd name="T19" fmla="*/ 46 h 210"/>
                  <a:gd name="T20" fmla="*/ 125 w 217"/>
                  <a:gd name="T21" fmla="*/ 25 h 210"/>
                  <a:gd name="T22" fmla="*/ 150 w 217"/>
                  <a:gd name="T23" fmla="*/ 14 h 210"/>
                  <a:gd name="T24" fmla="*/ 169 w 217"/>
                  <a:gd name="T25" fmla="*/ 10 h 210"/>
                  <a:gd name="T26" fmla="*/ 183 w 217"/>
                  <a:gd name="T27" fmla="*/ 10 h 210"/>
                  <a:gd name="T28" fmla="*/ 216 w 217"/>
                  <a:gd name="T29" fmla="*/ 0 h 210"/>
                  <a:gd name="T30" fmla="*/ 307 w 217"/>
                  <a:gd name="T31" fmla="*/ 17 h 210"/>
                  <a:gd name="T32" fmla="*/ 333 w 217"/>
                  <a:gd name="T33" fmla="*/ 25 h 210"/>
                  <a:gd name="T34" fmla="*/ 358 w 217"/>
                  <a:gd name="T35" fmla="*/ 32 h 210"/>
                  <a:gd name="T36" fmla="*/ 379 w 217"/>
                  <a:gd name="T37" fmla="*/ 39 h 210"/>
                  <a:gd name="T38" fmla="*/ 395 w 217"/>
                  <a:gd name="T39" fmla="*/ 48 h 210"/>
                  <a:gd name="T40" fmla="*/ 413 w 217"/>
                  <a:gd name="T41" fmla="*/ 56 h 210"/>
                  <a:gd name="T42" fmla="*/ 427 w 217"/>
                  <a:gd name="T43" fmla="*/ 66 h 210"/>
                  <a:gd name="T44" fmla="*/ 438 w 217"/>
                  <a:gd name="T45" fmla="*/ 79 h 210"/>
                  <a:gd name="T46" fmla="*/ 451 w 217"/>
                  <a:gd name="T47" fmla="*/ 94 h 210"/>
                  <a:gd name="T48" fmla="*/ 427 w 217"/>
                  <a:gd name="T49" fmla="*/ 84 h 210"/>
                  <a:gd name="T50" fmla="*/ 404 w 217"/>
                  <a:gd name="T51" fmla="*/ 75 h 210"/>
                  <a:gd name="T52" fmla="*/ 381 w 217"/>
                  <a:gd name="T53" fmla="*/ 69 h 210"/>
                  <a:gd name="T54" fmla="*/ 358 w 217"/>
                  <a:gd name="T55" fmla="*/ 62 h 210"/>
                  <a:gd name="T56" fmla="*/ 339 w 217"/>
                  <a:gd name="T57" fmla="*/ 56 h 210"/>
                  <a:gd name="T58" fmla="*/ 319 w 217"/>
                  <a:gd name="T59" fmla="*/ 55 h 210"/>
                  <a:gd name="T60" fmla="*/ 297 w 217"/>
                  <a:gd name="T61" fmla="*/ 51 h 210"/>
                  <a:gd name="T62" fmla="*/ 278 w 217"/>
                  <a:gd name="T63" fmla="*/ 51 h 210"/>
                  <a:gd name="T64" fmla="*/ 260 w 217"/>
                  <a:gd name="T65" fmla="*/ 51 h 210"/>
                  <a:gd name="T66" fmla="*/ 241 w 217"/>
                  <a:gd name="T67" fmla="*/ 52 h 210"/>
                  <a:gd name="T68" fmla="*/ 222 w 217"/>
                  <a:gd name="T69" fmla="*/ 56 h 210"/>
                  <a:gd name="T70" fmla="*/ 206 w 217"/>
                  <a:gd name="T71" fmla="*/ 61 h 210"/>
                  <a:gd name="T72" fmla="*/ 189 w 217"/>
                  <a:gd name="T73" fmla="*/ 69 h 210"/>
                  <a:gd name="T74" fmla="*/ 170 w 217"/>
                  <a:gd name="T75" fmla="*/ 75 h 210"/>
                  <a:gd name="T76" fmla="*/ 154 w 217"/>
                  <a:gd name="T77" fmla="*/ 85 h 210"/>
                  <a:gd name="T78" fmla="*/ 137 w 217"/>
                  <a:gd name="T79" fmla="*/ 95 h 210"/>
                  <a:gd name="T80" fmla="*/ 108 w 217"/>
                  <a:gd name="T81" fmla="*/ 127 h 210"/>
                  <a:gd name="T82" fmla="*/ 88 w 217"/>
                  <a:gd name="T83" fmla="*/ 166 h 210"/>
                  <a:gd name="T84" fmla="*/ 76 w 217"/>
                  <a:gd name="T85" fmla="*/ 215 h 210"/>
                  <a:gd name="T86" fmla="*/ 72 w 217"/>
                  <a:gd name="T87" fmla="*/ 263 h 210"/>
                  <a:gd name="T88" fmla="*/ 72 w 217"/>
                  <a:gd name="T89" fmla="*/ 315 h 210"/>
                  <a:gd name="T90" fmla="*/ 79 w 217"/>
                  <a:gd name="T91" fmla="*/ 362 h 210"/>
                  <a:gd name="T92" fmla="*/ 85 w 217"/>
                  <a:gd name="T93" fmla="*/ 404 h 210"/>
                  <a:gd name="T94" fmla="*/ 95 w 217"/>
                  <a:gd name="T95" fmla="*/ 437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226 w 182"/>
                  <a:gd name="T1" fmla="*/ 0 h 213"/>
                  <a:gd name="T2" fmla="*/ 232 w 182"/>
                  <a:gd name="T3" fmla="*/ 4 h 213"/>
                  <a:gd name="T4" fmla="*/ 245 w 182"/>
                  <a:gd name="T5" fmla="*/ 17 h 213"/>
                  <a:gd name="T6" fmla="*/ 263 w 182"/>
                  <a:gd name="T7" fmla="*/ 38 h 213"/>
                  <a:gd name="T8" fmla="*/ 284 w 182"/>
                  <a:gd name="T9" fmla="*/ 69 h 213"/>
                  <a:gd name="T10" fmla="*/ 301 w 182"/>
                  <a:gd name="T11" fmla="*/ 108 h 213"/>
                  <a:gd name="T12" fmla="*/ 311 w 182"/>
                  <a:gd name="T13" fmla="*/ 159 h 213"/>
                  <a:gd name="T14" fmla="*/ 311 w 182"/>
                  <a:gd name="T15" fmla="*/ 220 h 213"/>
                  <a:gd name="T16" fmla="*/ 298 w 182"/>
                  <a:gd name="T17" fmla="*/ 291 h 213"/>
                  <a:gd name="T18" fmla="*/ 291 w 182"/>
                  <a:gd name="T19" fmla="*/ 311 h 213"/>
                  <a:gd name="T20" fmla="*/ 282 w 182"/>
                  <a:gd name="T21" fmla="*/ 328 h 213"/>
                  <a:gd name="T22" fmla="*/ 272 w 182"/>
                  <a:gd name="T23" fmla="*/ 346 h 213"/>
                  <a:gd name="T24" fmla="*/ 259 w 182"/>
                  <a:gd name="T25" fmla="*/ 362 h 213"/>
                  <a:gd name="T26" fmla="*/ 242 w 182"/>
                  <a:gd name="T27" fmla="*/ 376 h 213"/>
                  <a:gd name="T28" fmla="*/ 227 w 182"/>
                  <a:gd name="T29" fmla="*/ 388 h 213"/>
                  <a:gd name="T30" fmla="*/ 212 w 182"/>
                  <a:gd name="T31" fmla="*/ 399 h 213"/>
                  <a:gd name="T32" fmla="*/ 190 w 182"/>
                  <a:gd name="T33" fmla="*/ 408 h 213"/>
                  <a:gd name="T34" fmla="*/ 170 w 182"/>
                  <a:gd name="T35" fmla="*/ 412 h 213"/>
                  <a:gd name="T36" fmla="*/ 150 w 182"/>
                  <a:gd name="T37" fmla="*/ 418 h 213"/>
                  <a:gd name="T38" fmla="*/ 127 w 182"/>
                  <a:gd name="T39" fmla="*/ 421 h 213"/>
                  <a:gd name="T40" fmla="*/ 102 w 182"/>
                  <a:gd name="T41" fmla="*/ 421 h 213"/>
                  <a:gd name="T42" fmla="*/ 76 w 182"/>
                  <a:gd name="T43" fmla="*/ 418 h 213"/>
                  <a:gd name="T44" fmla="*/ 52 w 182"/>
                  <a:gd name="T45" fmla="*/ 412 h 213"/>
                  <a:gd name="T46" fmla="*/ 24 w 182"/>
                  <a:gd name="T47" fmla="*/ 403 h 213"/>
                  <a:gd name="T48" fmla="*/ 0 w 182"/>
                  <a:gd name="T49" fmla="*/ 393 h 213"/>
                  <a:gd name="T50" fmla="*/ 23 w 182"/>
                  <a:gd name="T51" fmla="*/ 408 h 213"/>
                  <a:gd name="T52" fmla="*/ 46 w 182"/>
                  <a:gd name="T53" fmla="*/ 418 h 213"/>
                  <a:gd name="T54" fmla="*/ 69 w 182"/>
                  <a:gd name="T55" fmla="*/ 428 h 213"/>
                  <a:gd name="T56" fmla="*/ 89 w 182"/>
                  <a:gd name="T57" fmla="*/ 435 h 213"/>
                  <a:gd name="T58" fmla="*/ 109 w 182"/>
                  <a:gd name="T59" fmla="*/ 441 h 213"/>
                  <a:gd name="T60" fmla="*/ 131 w 182"/>
                  <a:gd name="T61" fmla="*/ 444 h 213"/>
                  <a:gd name="T62" fmla="*/ 151 w 182"/>
                  <a:gd name="T63" fmla="*/ 445 h 213"/>
                  <a:gd name="T64" fmla="*/ 171 w 182"/>
                  <a:gd name="T65" fmla="*/ 445 h 213"/>
                  <a:gd name="T66" fmla="*/ 189 w 182"/>
                  <a:gd name="T67" fmla="*/ 444 h 213"/>
                  <a:gd name="T68" fmla="*/ 207 w 182"/>
                  <a:gd name="T69" fmla="*/ 440 h 213"/>
                  <a:gd name="T70" fmla="*/ 223 w 182"/>
                  <a:gd name="T71" fmla="*/ 435 h 213"/>
                  <a:gd name="T72" fmla="*/ 240 w 182"/>
                  <a:gd name="T73" fmla="*/ 431 h 213"/>
                  <a:gd name="T74" fmla="*/ 255 w 182"/>
                  <a:gd name="T75" fmla="*/ 425 h 213"/>
                  <a:gd name="T76" fmla="*/ 269 w 182"/>
                  <a:gd name="T77" fmla="*/ 416 h 213"/>
                  <a:gd name="T78" fmla="*/ 282 w 182"/>
                  <a:gd name="T79" fmla="*/ 408 h 213"/>
                  <a:gd name="T80" fmla="*/ 294 w 182"/>
                  <a:gd name="T81" fmla="*/ 399 h 213"/>
                  <a:gd name="T82" fmla="*/ 327 w 182"/>
                  <a:gd name="T83" fmla="*/ 367 h 213"/>
                  <a:gd name="T84" fmla="*/ 350 w 182"/>
                  <a:gd name="T85" fmla="*/ 337 h 213"/>
                  <a:gd name="T86" fmla="*/ 364 w 182"/>
                  <a:gd name="T87" fmla="*/ 301 h 213"/>
                  <a:gd name="T88" fmla="*/ 371 w 182"/>
                  <a:gd name="T89" fmla="*/ 268 h 213"/>
                  <a:gd name="T90" fmla="*/ 376 w 182"/>
                  <a:gd name="T91" fmla="*/ 233 h 213"/>
                  <a:gd name="T92" fmla="*/ 376 w 182"/>
                  <a:gd name="T93" fmla="*/ 198 h 213"/>
                  <a:gd name="T94" fmla="*/ 377 w 182"/>
                  <a:gd name="T95" fmla="*/ 165 h 213"/>
                  <a:gd name="T96" fmla="*/ 358 w 182"/>
                  <a:gd name="T97" fmla="*/ 97 h 213"/>
                  <a:gd name="T98" fmla="*/ 324 w 182"/>
                  <a:gd name="T99" fmla="*/ 43 h 213"/>
                  <a:gd name="T100" fmla="*/ 312 w 182"/>
                  <a:gd name="T101" fmla="*/ 38 h 213"/>
                  <a:gd name="T102" fmla="*/ 305 w 182"/>
                  <a:gd name="T103" fmla="*/ 32 h 213"/>
                  <a:gd name="T104" fmla="*/ 294 w 182"/>
                  <a:gd name="T105" fmla="*/ 27 h 213"/>
                  <a:gd name="T106" fmla="*/ 286 w 182"/>
                  <a:gd name="T107" fmla="*/ 23 h 213"/>
                  <a:gd name="T108" fmla="*/ 274 w 182"/>
                  <a:gd name="T109" fmla="*/ 19 h 213"/>
                  <a:gd name="T110" fmla="*/ 261 w 182"/>
                  <a:gd name="T111" fmla="*/ 13 h 213"/>
                  <a:gd name="T112" fmla="*/ 246 w 182"/>
                  <a:gd name="T113" fmla="*/ 6 h 213"/>
                  <a:gd name="T114" fmla="*/ 226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49 w 128"/>
                  <a:gd name="T1" fmla="*/ 0 h 217"/>
                  <a:gd name="T2" fmla="*/ 55 w 128"/>
                  <a:gd name="T3" fmla="*/ 4 h 217"/>
                  <a:gd name="T4" fmla="*/ 61 w 128"/>
                  <a:gd name="T5" fmla="*/ 14 h 217"/>
                  <a:gd name="T6" fmla="*/ 65 w 128"/>
                  <a:gd name="T7" fmla="*/ 26 h 217"/>
                  <a:gd name="T8" fmla="*/ 68 w 128"/>
                  <a:gd name="T9" fmla="*/ 40 h 217"/>
                  <a:gd name="T10" fmla="*/ 67 w 128"/>
                  <a:gd name="T11" fmla="*/ 58 h 217"/>
                  <a:gd name="T12" fmla="*/ 61 w 128"/>
                  <a:gd name="T13" fmla="*/ 75 h 217"/>
                  <a:gd name="T14" fmla="*/ 49 w 128"/>
                  <a:gd name="T15" fmla="*/ 93 h 217"/>
                  <a:gd name="T16" fmla="*/ 32 w 128"/>
                  <a:gd name="T17" fmla="*/ 112 h 217"/>
                  <a:gd name="T18" fmla="*/ 26 w 128"/>
                  <a:gd name="T19" fmla="*/ 110 h 217"/>
                  <a:gd name="T20" fmla="*/ 20 w 128"/>
                  <a:gd name="T21" fmla="*/ 109 h 217"/>
                  <a:gd name="T22" fmla="*/ 14 w 128"/>
                  <a:gd name="T23" fmla="*/ 106 h 217"/>
                  <a:gd name="T24" fmla="*/ 9 w 128"/>
                  <a:gd name="T25" fmla="*/ 104 h 217"/>
                  <a:gd name="T26" fmla="*/ 4 w 128"/>
                  <a:gd name="T27" fmla="*/ 101 h 217"/>
                  <a:gd name="T28" fmla="*/ 1 w 128"/>
                  <a:gd name="T29" fmla="*/ 98 h 217"/>
                  <a:gd name="T30" fmla="*/ 0 w 128"/>
                  <a:gd name="T31" fmla="*/ 95 h 217"/>
                  <a:gd name="T32" fmla="*/ 1 w 128"/>
                  <a:gd name="T33" fmla="*/ 92 h 217"/>
                  <a:gd name="T34" fmla="*/ 7 w 128"/>
                  <a:gd name="T35" fmla="*/ 88 h 217"/>
                  <a:gd name="T36" fmla="*/ 15 w 128"/>
                  <a:gd name="T37" fmla="*/ 83 h 217"/>
                  <a:gd name="T38" fmla="*/ 24 w 128"/>
                  <a:gd name="T39" fmla="*/ 78 h 217"/>
                  <a:gd name="T40" fmla="*/ 33 w 128"/>
                  <a:gd name="T41" fmla="*/ 69 h 217"/>
                  <a:gd name="T42" fmla="*/ 41 w 128"/>
                  <a:gd name="T43" fmla="*/ 58 h 217"/>
                  <a:gd name="T44" fmla="*/ 48 w 128"/>
                  <a:gd name="T45" fmla="*/ 43 h 217"/>
                  <a:gd name="T46" fmla="*/ 51 w 128"/>
                  <a:gd name="T47" fmla="*/ 24 h 217"/>
                  <a:gd name="T48" fmla="*/ 49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39 w 117"/>
                  <a:gd name="T1" fmla="*/ 0 h 132"/>
                  <a:gd name="T2" fmla="*/ 0 w 117"/>
                  <a:gd name="T3" fmla="*/ 13 h 132"/>
                  <a:gd name="T4" fmla="*/ 1 w 117"/>
                  <a:gd name="T5" fmla="*/ 13 h 132"/>
                  <a:gd name="T6" fmla="*/ 7 w 117"/>
                  <a:gd name="T7" fmla="*/ 14 h 132"/>
                  <a:gd name="T8" fmla="*/ 15 w 117"/>
                  <a:gd name="T9" fmla="*/ 18 h 132"/>
                  <a:gd name="T10" fmla="*/ 24 w 117"/>
                  <a:gd name="T11" fmla="*/ 23 h 132"/>
                  <a:gd name="T12" fmla="*/ 35 w 117"/>
                  <a:gd name="T13" fmla="*/ 31 h 132"/>
                  <a:gd name="T14" fmla="*/ 44 w 117"/>
                  <a:gd name="T15" fmla="*/ 39 h 132"/>
                  <a:gd name="T16" fmla="*/ 54 w 117"/>
                  <a:gd name="T17" fmla="*/ 51 h 132"/>
                  <a:gd name="T18" fmla="*/ 61 w 117"/>
                  <a:gd name="T19" fmla="*/ 66 h 132"/>
                  <a:gd name="T20" fmla="*/ 62 w 117"/>
                  <a:gd name="T21" fmla="*/ 60 h 132"/>
                  <a:gd name="T22" fmla="*/ 61 w 117"/>
                  <a:gd name="T23" fmla="*/ 53 h 132"/>
                  <a:gd name="T24" fmla="*/ 57 w 117"/>
                  <a:gd name="T25" fmla="*/ 44 h 132"/>
                  <a:gd name="T26" fmla="*/ 52 w 117"/>
                  <a:gd name="T27" fmla="*/ 37 h 132"/>
                  <a:gd name="T28" fmla="*/ 47 w 117"/>
                  <a:gd name="T29" fmla="*/ 29 h 132"/>
                  <a:gd name="T30" fmla="*/ 41 w 117"/>
                  <a:gd name="T31" fmla="*/ 23 h 132"/>
                  <a:gd name="T32" fmla="*/ 36 w 117"/>
                  <a:gd name="T33" fmla="*/ 18 h 132"/>
                  <a:gd name="T34" fmla="*/ 31 w 117"/>
                  <a:gd name="T35" fmla="*/ 16 h 132"/>
                  <a:gd name="T36" fmla="*/ 36 w 117"/>
                  <a:gd name="T37" fmla="*/ 14 h 132"/>
                  <a:gd name="T38" fmla="*/ 41 w 117"/>
                  <a:gd name="T39" fmla="*/ 14 h 132"/>
                  <a:gd name="T40" fmla="*/ 47 w 117"/>
                  <a:gd name="T41" fmla="*/ 13 h 132"/>
                  <a:gd name="T42" fmla="*/ 52 w 117"/>
                  <a:gd name="T43" fmla="*/ 13 h 132"/>
                  <a:gd name="T44" fmla="*/ 55 w 117"/>
                  <a:gd name="T45" fmla="*/ 12 h 132"/>
                  <a:gd name="T46" fmla="*/ 57 w 117"/>
                  <a:gd name="T47" fmla="*/ 11 h 132"/>
                  <a:gd name="T48" fmla="*/ 60 w 117"/>
                  <a:gd name="T49" fmla="*/ 11 h 132"/>
                  <a:gd name="T50" fmla="*/ 60 w 117"/>
                  <a:gd name="T51" fmla="*/ 11 h 132"/>
                  <a:gd name="T52" fmla="*/ 39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5 w 29"/>
                  <a:gd name="T1" fmla="*/ 0 h 77"/>
                  <a:gd name="T2" fmla="*/ 12 w 29"/>
                  <a:gd name="T3" fmla="*/ 0 h 77"/>
                  <a:gd name="T4" fmla="*/ 9 w 29"/>
                  <a:gd name="T5" fmla="*/ 2 h 77"/>
                  <a:gd name="T6" fmla="*/ 5 w 29"/>
                  <a:gd name="T7" fmla="*/ 4 h 77"/>
                  <a:gd name="T8" fmla="*/ 2 w 29"/>
                  <a:gd name="T9" fmla="*/ 10 h 77"/>
                  <a:gd name="T10" fmla="*/ 1 w 29"/>
                  <a:gd name="T11" fmla="*/ 15 h 77"/>
                  <a:gd name="T12" fmla="*/ 0 w 29"/>
                  <a:gd name="T13" fmla="*/ 22 h 77"/>
                  <a:gd name="T14" fmla="*/ 1 w 29"/>
                  <a:gd name="T15" fmla="*/ 31 h 77"/>
                  <a:gd name="T16" fmla="*/ 6 w 29"/>
                  <a:gd name="T17" fmla="*/ 39 h 77"/>
                  <a:gd name="T18" fmla="*/ 8 w 29"/>
                  <a:gd name="T19" fmla="*/ 27 h 77"/>
                  <a:gd name="T20" fmla="*/ 10 w 29"/>
                  <a:gd name="T21" fmla="*/ 19 h 77"/>
                  <a:gd name="T22" fmla="*/ 12 w 29"/>
                  <a:gd name="T23" fmla="*/ 11 h 77"/>
                  <a:gd name="T24" fmla="*/ 15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18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18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6 w 207"/>
                    <a:gd name="T1" fmla="*/ 21 h 564"/>
                    <a:gd name="T2" fmla="*/ 3 w 207"/>
                    <a:gd name="T3" fmla="*/ 35 h 564"/>
                    <a:gd name="T4" fmla="*/ 1 w 207"/>
                    <a:gd name="T5" fmla="*/ 47 h 564"/>
                    <a:gd name="T6" fmla="*/ 0 w 207"/>
                    <a:gd name="T7" fmla="*/ 59 h 564"/>
                    <a:gd name="T8" fmla="*/ 0 w 207"/>
                    <a:gd name="T9" fmla="*/ 72 h 564"/>
                    <a:gd name="T10" fmla="*/ 1 w 207"/>
                    <a:gd name="T11" fmla="*/ 86 h 564"/>
                    <a:gd name="T12" fmla="*/ 3 w 207"/>
                    <a:gd name="T13" fmla="*/ 101 h 564"/>
                    <a:gd name="T14" fmla="*/ 8 w 207"/>
                    <a:gd name="T15" fmla="*/ 118 h 564"/>
                    <a:gd name="T16" fmla="*/ 14 w 207"/>
                    <a:gd name="T17" fmla="*/ 137 h 564"/>
                    <a:gd name="T18" fmla="*/ 21 w 207"/>
                    <a:gd name="T19" fmla="*/ 156 h 564"/>
                    <a:gd name="T20" fmla="*/ 29 w 207"/>
                    <a:gd name="T21" fmla="*/ 174 h 564"/>
                    <a:gd name="T22" fmla="*/ 39 w 207"/>
                    <a:gd name="T23" fmla="*/ 194 h 564"/>
                    <a:gd name="T24" fmla="*/ 50 w 207"/>
                    <a:gd name="T25" fmla="*/ 213 h 564"/>
                    <a:gd name="T26" fmla="*/ 63 w 207"/>
                    <a:gd name="T27" fmla="*/ 231 h 564"/>
                    <a:gd name="T28" fmla="*/ 75 w 207"/>
                    <a:gd name="T29" fmla="*/ 247 h 564"/>
                    <a:gd name="T30" fmla="*/ 87 w 207"/>
                    <a:gd name="T31" fmla="*/ 260 h 564"/>
                    <a:gd name="T32" fmla="*/ 99 w 207"/>
                    <a:gd name="T33" fmla="*/ 270 h 564"/>
                    <a:gd name="T34" fmla="*/ 77 w 207"/>
                    <a:gd name="T35" fmla="*/ 239 h 564"/>
                    <a:gd name="T36" fmla="*/ 61 w 207"/>
                    <a:gd name="T37" fmla="*/ 214 h 564"/>
                    <a:gd name="T38" fmla="*/ 49 w 207"/>
                    <a:gd name="T39" fmla="*/ 194 h 564"/>
                    <a:gd name="T40" fmla="*/ 41 w 207"/>
                    <a:gd name="T41" fmla="*/ 176 h 564"/>
                    <a:gd name="T42" fmla="*/ 36 w 207"/>
                    <a:gd name="T43" fmla="*/ 161 h 564"/>
                    <a:gd name="T44" fmla="*/ 32 w 207"/>
                    <a:gd name="T45" fmla="*/ 148 h 564"/>
                    <a:gd name="T46" fmla="*/ 30 w 207"/>
                    <a:gd name="T47" fmla="*/ 136 h 564"/>
                    <a:gd name="T48" fmla="*/ 27 w 207"/>
                    <a:gd name="T49" fmla="*/ 124 h 564"/>
                    <a:gd name="T50" fmla="*/ 21 w 207"/>
                    <a:gd name="T51" fmla="*/ 98 h 564"/>
                    <a:gd name="T52" fmla="*/ 19 w 207"/>
                    <a:gd name="T53" fmla="*/ 67 h 564"/>
                    <a:gd name="T54" fmla="*/ 21 w 207"/>
                    <a:gd name="T55" fmla="*/ 33 h 564"/>
                    <a:gd name="T56" fmla="*/ 24 w 207"/>
                    <a:gd name="T57" fmla="*/ 0 h 564"/>
                    <a:gd name="T58" fmla="*/ 6 w 207"/>
                    <a:gd name="T59" fmla="*/ 2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8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9 h 232"/>
                    <a:gd name="T2" fmla="*/ 7 w 47"/>
                    <a:gd name="T3" fmla="*/ 26 h 232"/>
                    <a:gd name="T4" fmla="*/ 11 w 47"/>
                    <a:gd name="T5" fmla="*/ 48 h 232"/>
                    <a:gd name="T6" fmla="*/ 12 w 47"/>
                    <a:gd name="T7" fmla="*/ 76 h 232"/>
                    <a:gd name="T8" fmla="*/ 9 w 47"/>
                    <a:gd name="T9" fmla="*/ 110 h 232"/>
                    <a:gd name="T10" fmla="*/ 22 w 47"/>
                    <a:gd name="T11" fmla="*/ 103 h 232"/>
                    <a:gd name="T12" fmla="*/ 23 w 47"/>
                    <a:gd name="T13" fmla="*/ 85 h 232"/>
                    <a:gd name="T14" fmla="*/ 23 w 47"/>
                    <a:gd name="T15" fmla="*/ 67 h 232"/>
                    <a:gd name="T16" fmla="*/ 22 w 47"/>
                    <a:gd name="T17" fmla="*/ 49 h 232"/>
                    <a:gd name="T18" fmla="*/ 20 w 47"/>
                    <a:gd name="T19" fmla="*/ 34 h 232"/>
                    <a:gd name="T20" fmla="*/ 18 w 47"/>
                    <a:gd name="T21" fmla="*/ 25 h 232"/>
                    <a:gd name="T22" fmla="*/ 14 w 47"/>
                    <a:gd name="T23" fmla="*/ 16 h 232"/>
                    <a:gd name="T24" fmla="*/ 11 w 47"/>
                    <a:gd name="T25" fmla="*/ 8 h 232"/>
                    <a:gd name="T26" fmla="*/ 6 w 47"/>
                    <a:gd name="T27" fmla="*/ 0 h 232"/>
                    <a:gd name="T28" fmla="*/ 0 w 47"/>
                    <a:gd name="T29" fmla="*/ 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41 w 87"/>
                    <a:gd name="T1" fmla="*/ 10 h 40"/>
                    <a:gd name="T2" fmla="*/ 37 w 87"/>
                    <a:gd name="T3" fmla="*/ 7 h 40"/>
                    <a:gd name="T4" fmla="*/ 32 w 87"/>
                    <a:gd name="T5" fmla="*/ 5 h 40"/>
                    <a:gd name="T6" fmla="*/ 28 w 87"/>
                    <a:gd name="T7" fmla="*/ 3 h 40"/>
                    <a:gd name="T8" fmla="*/ 22 w 87"/>
                    <a:gd name="T9" fmla="*/ 2 h 40"/>
                    <a:gd name="T10" fmla="*/ 18 w 87"/>
                    <a:gd name="T11" fmla="*/ 1 h 40"/>
                    <a:gd name="T12" fmla="*/ 12 w 87"/>
                    <a:gd name="T13" fmla="*/ 1 h 40"/>
                    <a:gd name="T14" fmla="*/ 6 w 87"/>
                    <a:gd name="T15" fmla="*/ 0 h 40"/>
                    <a:gd name="T16" fmla="*/ 0 w 87"/>
                    <a:gd name="T17" fmla="*/ 1 h 40"/>
                    <a:gd name="T18" fmla="*/ 3 w 87"/>
                    <a:gd name="T19" fmla="*/ 3 h 40"/>
                    <a:gd name="T20" fmla="*/ 7 w 87"/>
                    <a:gd name="T21" fmla="*/ 5 h 40"/>
                    <a:gd name="T22" fmla="*/ 10 w 87"/>
                    <a:gd name="T23" fmla="*/ 6 h 40"/>
                    <a:gd name="T24" fmla="*/ 16 w 87"/>
                    <a:gd name="T25" fmla="*/ 8 h 40"/>
                    <a:gd name="T26" fmla="*/ 20 w 87"/>
                    <a:gd name="T27" fmla="*/ 10 h 40"/>
                    <a:gd name="T28" fmla="*/ 25 w 87"/>
                    <a:gd name="T29" fmla="*/ 12 h 40"/>
                    <a:gd name="T30" fmla="*/ 30 w 87"/>
                    <a:gd name="T31" fmla="*/ 15 h 40"/>
                    <a:gd name="T32" fmla="*/ 35 w 87"/>
                    <a:gd name="T33" fmla="*/ 18 h 40"/>
                    <a:gd name="T34" fmla="*/ 41 w 87"/>
                    <a:gd name="T35" fmla="*/ 10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15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17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5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17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5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17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20 w 83"/>
                  <a:gd name="T1" fmla="*/ 7 h 117"/>
                  <a:gd name="T2" fmla="*/ 6 w 83"/>
                  <a:gd name="T3" fmla="*/ 0 h 117"/>
                  <a:gd name="T4" fmla="*/ 0 w 83"/>
                  <a:gd name="T5" fmla="*/ 30 h 117"/>
                  <a:gd name="T6" fmla="*/ 20 w 83"/>
                  <a:gd name="T7" fmla="*/ 7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5 h 98"/>
                  <a:gd name="T2" fmla="*/ 30 w 140"/>
                  <a:gd name="T3" fmla="*/ 0 h 98"/>
                  <a:gd name="T4" fmla="*/ 35 w 140"/>
                  <a:gd name="T5" fmla="*/ 13 h 98"/>
                  <a:gd name="T6" fmla="*/ 0 w 140"/>
                  <a:gd name="T7" fmla="*/ 25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2 h 49"/>
                  <a:gd name="T2" fmla="*/ 37 w 145"/>
                  <a:gd name="T3" fmla="*/ 0 h 49"/>
                  <a:gd name="T4" fmla="*/ 33 w 145"/>
                  <a:gd name="T5" fmla="*/ 13 h 49"/>
                  <a:gd name="T6" fmla="*/ 0 w 145"/>
                  <a:gd name="T7" fmla="*/ 2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5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7 w 109"/>
                <a:gd name="T5" fmla="*/ 5 h 156"/>
                <a:gd name="T6" fmla="*/ 54 w 109"/>
                <a:gd name="T7" fmla="*/ 14 h 156"/>
                <a:gd name="T8" fmla="*/ 85 w 109"/>
                <a:gd name="T9" fmla="*/ 28 h 156"/>
                <a:gd name="T10" fmla="*/ 114 w 109"/>
                <a:gd name="T11" fmla="*/ 50 h 156"/>
                <a:gd name="T12" fmla="*/ 140 w 109"/>
                <a:gd name="T13" fmla="*/ 81 h 156"/>
                <a:gd name="T14" fmla="*/ 157 w 109"/>
                <a:gd name="T15" fmla="*/ 124 h 156"/>
                <a:gd name="T16" fmla="*/ 160 w 109"/>
                <a:gd name="T17" fmla="*/ 179 h 156"/>
                <a:gd name="T18" fmla="*/ 154 w 109"/>
                <a:gd name="T19" fmla="*/ 179 h 156"/>
                <a:gd name="T20" fmla="*/ 145 w 109"/>
                <a:gd name="T21" fmla="*/ 179 h 156"/>
                <a:gd name="T22" fmla="*/ 137 w 109"/>
                <a:gd name="T23" fmla="*/ 179 h 156"/>
                <a:gd name="T24" fmla="*/ 127 w 109"/>
                <a:gd name="T25" fmla="*/ 177 h 156"/>
                <a:gd name="T26" fmla="*/ 119 w 109"/>
                <a:gd name="T27" fmla="*/ 176 h 156"/>
                <a:gd name="T28" fmla="*/ 109 w 109"/>
                <a:gd name="T29" fmla="*/ 172 h 156"/>
                <a:gd name="T30" fmla="*/ 97 w 109"/>
                <a:gd name="T31" fmla="*/ 166 h 156"/>
                <a:gd name="T32" fmla="*/ 85 w 109"/>
                <a:gd name="T33" fmla="*/ 160 h 156"/>
                <a:gd name="T34" fmla="*/ 78 w 109"/>
                <a:gd name="T35" fmla="*/ 145 h 156"/>
                <a:gd name="T36" fmla="*/ 78 w 109"/>
                <a:gd name="T37" fmla="*/ 127 h 156"/>
                <a:gd name="T38" fmla="*/ 82 w 109"/>
                <a:gd name="T39" fmla="*/ 110 h 156"/>
                <a:gd name="T40" fmla="*/ 86 w 109"/>
                <a:gd name="T41" fmla="*/ 92 h 156"/>
                <a:gd name="T42" fmla="*/ 82 w 109"/>
                <a:gd name="T43" fmla="*/ 71 h 156"/>
                <a:gd name="T44" fmla="*/ 70 w 109"/>
                <a:gd name="T45" fmla="*/ 49 h 156"/>
                <a:gd name="T46" fmla="*/ 46 w 109"/>
                <a:gd name="T47" fmla="*/ 27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9 w 54"/>
                <a:gd name="T5" fmla="*/ 3 h 40"/>
                <a:gd name="T6" fmla="*/ 20 w 54"/>
                <a:gd name="T7" fmla="*/ 10 h 40"/>
                <a:gd name="T8" fmla="*/ 32 w 54"/>
                <a:gd name="T9" fmla="*/ 14 h 40"/>
                <a:gd name="T10" fmla="*/ 43 w 54"/>
                <a:gd name="T11" fmla="*/ 17 h 40"/>
                <a:gd name="T12" fmla="*/ 56 w 54"/>
                <a:gd name="T13" fmla="*/ 19 h 40"/>
                <a:gd name="T14" fmla="*/ 68 w 54"/>
                <a:gd name="T15" fmla="*/ 20 h 40"/>
                <a:gd name="T16" fmla="*/ 81 w 54"/>
                <a:gd name="T17" fmla="*/ 18 h 40"/>
                <a:gd name="T18" fmla="*/ 79 w 54"/>
                <a:gd name="T19" fmla="*/ 29 h 40"/>
                <a:gd name="T20" fmla="*/ 75 w 54"/>
                <a:gd name="T21" fmla="*/ 38 h 40"/>
                <a:gd name="T22" fmla="*/ 66 w 54"/>
                <a:gd name="T23" fmla="*/ 44 h 40"/>
                <a:gd name="T24" fmla="*/ 55 w 54"/>
                <a:gd name="T25" fmla="*/ 46 h 40"/>
                <a:gd name="T26" fmla="*/ 42 w 54"/>
                <a:gd name="T27" fmla="*/ 45 h 40"/>
                <a:gd name="T28" fmla="*/ 28 w 54"/>
                <a:gd name="T29" fmla="*/ 37 h 40"/>
                <a:gd name="T30" fmla="*/ 15 w 54"/>
                <a:gd name="T31" fmla="*/ 24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7 h 237"/>
                <a:gd name="T4" fmla="*/ 5 w 257"/>
                <a:gd name="T5" fmla="*/ 54 h 237"/>
                <a:gd name="T6" fmla="*/ 11 w 257"/>
                <a:gd name="T7" fmla="*/ 81 h 237"/>
                <a:gd name="T8" fmla="*/ 20 w 257"/>
                <a:gd name="T9" fmla="*/ 104 h 237"/>
                <a:gd name="T10" fmla="*/ 32 w 257"/>
                <a:gd name="T11" fmla="*/ 127 h 237"/>
                <a:gd name="T12" fmla="*/ 48 w 257"/>
                <a:gd name="T13" fmla="*/ 151 h 237"/>
                <a:gd name="T14" fmla="*/ 68 w 257"/>
                <a:gd name="T15" fmla="*/ 172 h 237"/>
                <a:gd name="T16" fmla="*/ 91 w 257"/>
                <a:gd name="T17" fmla="*/ 190 h 237"/>
                <a:gd name="T18" fmla="*/ 120 w 257"/>
                <a:gd name="T19" fmla="*/ 208 h 237"/>
                <a:gd name="T20" fmla="*/ 154 w 257"/>
                <a:gd name="T21" fmla="*/ 222 h 237"/>
                <a:gd name="T22" fmla="*/ 190 w 257"/>
                <a:gd name="T23" fmla="*/ 234 h 237"/>
                <a:gd name="T24" fmla="*/ 234 w 257"/>
                <a:gd name="T25" fmla="*/ 244 h 237"/>
                <a:gd name="T26" fmla="*/ 282 w 257"/>
                <a:gd name="T27" fmla="*/ 250 h 237"/>
                <a:gd name="T28" fmla="*/ 337 w 257"/>
                <a:gd name="T29" fmla="*/ 253 h 237"/>
                <a:gd name="T30" fmla="*/ 394 w 257"/>
                <a:gd name="T31" fmla="*/ 252 h 237"/>
                <a:gd name="T32" fmla="*/ 460 w 257"/>
                <a:gd name="T33" fmla="*/ 248 h 237"/>
                <a:gd name="T34" fmla="*/ 402 w 257"/>
                <a:gd name="T35" fmla="*/ 243 h 237"/>
                <a:gd name="T36" fmla="*/ 349 w 257"/>
                <a:gd name="T37" fmla="*/ 235 h 237"/>
                <a:gd name="T38" fmla="*/ 305 w 257"/>
                <a:gd name="T39" fmla="*/ 226 h 237"/>
                <a:gd name="T40" fmla="*/ 265 w 257"/>
                <a:gd name="T41" fmla="*/ 218 h 237"/>
                <a:gd name="T42" fmla="*/ 229 w 257"/>
                <a:gd name="T43" fmla="*/ 207 h 237"/>
                <a:gd name="T44" fmla="*/ 201 w 257"/>
                <a:gd name="T45" fmla="*/ 194 h 237"/>
                <a:gd name="T46" fmla="*/ 174 w 257"/>
                <a:gd name="T47" fmla="*/ 181 h 237"/>
                <a:gd name="T48" fmla="*/ 150 w 257"/>
                <a:gd name="T49" fmla="*/ 165 h 237"/>
                <a:gd name="T50" fmla="*/ 128 w 257"/>
                <a:gd name="T51" fmla="*/ 151 h 237"/>
                <a:gd name="T52" fmla="*/ 110 w 257"/>
                <a:gd name="T53" fmla="*/ 133 h 237"/>
                <a:gd name="T54" fmla="*/ 94 w 257"/>
                <a:gd name="T55" fmla="*/ 115 h 237"/>
                <a:gd name="T56" fmla="*/ 78 w 257"/>
                <a:gd name="T57" fmla="*/ 94 h 237"/>
                <a:gd name="T58" fmla="*/ 59 w 257"/>
                <a:gd name="T59" fmla="*/ 73 h 237"/>
                <a:gd name="T60" fmla="*/ 41 w 257"/>
                <a:gd name="T61" fmla="*/ 51 h 237"/>
                <a:gd name="T62" fmla="*/ 21 w 257"/>
                <a:gd name="T63" fmla="*/ 26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40 w 124"/>
                <a:gd name="T1" fmla="*/ 0 h 110"/>
                <a:gd name="T2" fmla="*/ 225 w 124"/>
                <a:gd name="T3" fmla="*/ 118 h 110"/>
                <a:gd name="T4" fmla="*/ 218 w 124"/>
                <a:gd name="T5" fmla="*/ 117 h 110"/>
                <a:gd name="T6" fmla="*/ 194 w 124"/>
                <a:gd name="T7" fmla="*/ 115 h 110"/>
                <a:gd name="T8" fmla="*/ 162 w 124"/>
                <a:gd name="T9" fmla="*/ 111 h 110"/>
                <a:gd name="T10" fmla="*/ 124 w 124"/>
                <a:gd name="T11" fmla="*/ 109 h 110"/>
                <a:gd name="T12" fmla="*/ 82 w 124"/>
                <a:gd name="T13" fmla="*/ 106 h 110"/>
                <a:gd name="T14" fmla="*/ 46 w 124"/>
                <a:gd name="T15" fmla="*/ 107 h 110"/>
                <a:gd name="T16" fmla="*/ 16 w 124"/>
                <a:gd name="T17" fmla="*/ 112 h 110"/>
                <a:gd name="T18" fmla="*/ 0 w 124"/>
                <a:gd name="T19" fmla="*/ 120 h 110"/>
                <a:gd name="T20" fmla="*/ 7 w 124"/>
                <a:gd name="T21" fmla="*/ 107 h 110"/>
                <a:gd name="T22" fmla="*/ 15 w 124"/>
                <a:gd name="T23" fmla="*/ 97 h 110"/>
                <a:gd name="T24" fmla="*/ 30 w 124"/>
                <a:gd name="T25" fmla="*/ 90 h 110"/>
                <a:gd name="T26" fmla="*/ 46 w 124"/>
                <a:gd name="T27" fmla="*/ 83 h 110"/>
                <a:gd name="T28" fmla="*/ 65 w 124"/>
                <a:gd name="T29" fmla="*/ 78 h 110"/>
                <a:gd name="T30" fmla="*/ 85 w 124"/>
                <a:gd name="T31" fmla="*/ 77 h 110"/>
                <a:gd name="T32" fmla="*/ 106 w 124"/>
                <a:gd name="T33" fmla="*/ 77 h 110"/>
                <a:gd name="T34" fmla="*/ 131 w 124"/>
                <a:gd name="T35" fmla="*/ 81 h 110"/>
                <a:gd name="T36" fmla="*/ 132 w 124"/>
                <a:gd name="T37" fmla="*/ 77 h 110"/>
                <a:gd name="T38" fmla="*/ 127 w 124"/>
                <a:gd name="T39" fmla="*/ 62 h 110"/>
                <a:gd name="T40" fmla="*/ 121 w 124"/>
                <a:gd name="T41" fmla="*/ 42 h 110"/>
                <a:gd name="T42" fmla="*/ 119 w 124"/>
                <a:gd name="T43" fmla="*/ 32 h 110"/>
                <a:gd name="T44" fmla="*/ 114 w 124"/>
                <a:gd name="T45" fmla="*/ 32 h 110"/>
                <a:gd name="T46" fmla="*/ 110 w 124"/>
                <a:gd name="T47" fmla="*/ 31 h 110"/>
                <a:gd name="T48" fmla="*/ 106 w 124"/>
                <a:gd name="T49" fmla="*/ 28 h 110"/>
                <a:gd name="T50" fmla="*/ 104 w 124"/>
                <a:gd name="T51" fmla="*/ 25 h 110"/>
                <a:gd name="T52" fmla="*/ 104 w 124"/>
                <a:gd name="T53" fmla="*/ 21 h 110"/>
                <a:gd name="T54" fmla="*/ 106 w 124"/>
                <a:gd name="T55" fmla="*/ 16 h 110"/>
                <a:gd name="T56" fmla="*/ 120 w 124"/>
                <a:gd name="T57" fmla="*/ 8 h 110"/>
                <a:gd name="T58" fmla="*/ 140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9 w 109"/>
                <a:gd name="T3" fmla="*/ 1 h 156"/>
                <a:gd name="T4" fmla="*/ 32 w 109"/>
                <a:gd name="T5" fmla="*/ 5 h 156"/>
                <a:gd name="T6" fmla="*/ 67 w 109"/>
                <a:gd name="T7" fmla="*/ 12 h 156"/>
                <a:gd name="T8" fmla="*/ 105 w 109"/>
                <a:gd name="T9" fmla="*/ 26 h 156"/>
                <a:gd name="T10" fmla="*/ 142 w 109"/>
                <a:gd name="T11" fmla="*/ 46 h 156"/>
                <a:gd name="T12" fmla="*/ 174 w 109"/>
                <a:gd name="T13" fmla="*/ 75 h 156"/>
                <a:gd name="T14" fmla="*/ 194 w 109"/>
                <a:gd name="T15" fmla="*/ 114 h 156"/>
                <a:gd name="T16" fmla="*/ 198 w 109"/>
                <a:gd name="T17" fmla="*/ 164 h 156"/>
                <a:gd name="T18" fmla="*/ 192 w 109"/>
                <a:gd name="T19" fmla="*/ 164 h 156"/>
                <a:gd name="T20" fmla="*/ 181 w 109"/>
                <a:gd name="T21" fmla="*/ 164 h 156"/>
                <a:gd name="T22" fmla="*/ 169 w 109"/>
                <a:gd name="T23" fmla="*/ 164 h 156"/>
                <a:gd name="T24" fmla="*/ 158 w 109"/>
                <a:gd name="T25" fmla="*/ 162 h 156"/>
                <a:gd name="T26" fmla="*/ 147 w 109"/>
                <a:gd name="T27" fmla="*/ 161 h 156"/>
                <a:gd name="T28" fmla="*/ 135 w 109"/>
                <a:gd name="T29" fmla="*/ 158 h 156"/>
                <a:gd name="T30" fmla="*/ 120 w 109"/>
                <a:gd name="T31" fmla="*/ 153 h 156"/>
                <a:gd name="T32" fmla="*/ 105 w 109"/>
                <a:gd name="T33" fmla="*/ 147 h 156"/>
                <a:gd name="T34" fmla="*/ 96 w 109"/>
                <a:gd name="T35" fmla="*/ 132 h 156"/>
                <a:gd name="T36" fmla="*/ 96 w 109"/>
                <a:gd name="T37" fmla="*/ 117 h 156"/>
                <a:gd name="T38" fmla="*/ 102 w 109"/>
                <a:gd name="T39" fmla="*/ 101 h 156"/>
                <a:gd name="T40" fmla="*/ 108 w 109"/>
                <a:gd name="T41" fmla="*/ 84 h 156"/>
                <a:gd name="T42" fmla="*/ 102 w 109"/>
                <a:gd name="T43" fmla="*/ 66 h 156"/>
                <a:gd name="T44" fmla="*/ 88 w 109"/>
                <a:gd name="T45" fmla="*/ 45 h 156"/>
                <a:gd name="T46" fmla="*/ 57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57 w 46"/>
                <a:gd name="T1" fmla="*/ 0 h 94"/>
                <a:gd name="T2" fmla="*/ 36 w 46"/>
                <a:gd name="T3" fmla="*/ 40 h 94"/>
                <a:gd name="T4" fmla="*/ 27 w 46"/>
                <a:gd name="T5" fmla="*/ 66 h 94"/>
                <a:gd name="T6" fmla="*/ 20 w 46"/>
                <a:gd name="T7" fmla="*/ 85 h 94"/>
                <a:gd name="T8" fmla="*/ 0 w 46"/>
                <a:gd name="T9" fmla="*/ 100 h 94"/>
                <a:gd name="T10" fmla="*/ 22 w 46"/>
                <a:gd name="T11" fmla="*/ 94 h 94"/>
                <a:gd name="T12" fmla="*/ 42 w 46"/>
                <a:gd name="T13" fmla="*/ 86 h 94"/>
                <a:gd name="T14" fmla="*/ 58 w 46"/>
                <a:gd name="T15" fmla="*/ 73 h 94"/>
                <a:gd name="T16" fmla="*/ 73 w 46"/>
                <a:gd name="T17" fmla="*/ 61 h 94"/>
                <a:gd name="T18" fmla="*/ 82 w 46"/>
                <a:gd name="T19" fmla="*/ 46 h 94"/>
                <a:gd name="T20" fmla="*/ 84 w 46"/>
                <a:gd name="T21" fmla="*/ 32 h 94"/>
                <a:gd name="T22" fmla="*/ 77 w 46"/>
                <a:gd name="T23" fmla="*/ 15 h 94"/>
                <a:gd name="T24" fmla="*/ 5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 w 54"/>
                <a:gd name="T5" fmla="*/ 3 h 40"/>
                <a:gd name="T6" fmla="*/ 23 w 54"/>
                <a:gd name="T7" fmla="*/ 8 h 40"/>
                <a:gd name="T8" fmla="*/ 37 w 54"/>
                <a:gd name="T9" fmla="*/ 12 h 40"/>
                <a:gd name="T10" fmla="*/ 52 w 54"/>
                <a:gd name="T11" fmla="*/ 15 h 40"/>
                <a:gd name="T12" fmla="*/ 68 w 54"/>
                <a:gd name="T13" fmla="*/ 17 h 40"/>
                <a:gd name="T14" fmla="*/ 81 w 54"/>
                <a:gd name="T15" fmla="*/ 18 h 40"/>
                <a:gd name="T16" fmla="*/ 96 w 54"/>
                <a:gd name="T17" fmla="*/ 16 h 40"/>
                <a:gd name="T18" fmla="*/ 95 w 54"/>
                <a:gd name="T19" fmla="*/ 27 h 40"/>
                <a:gd name="T20" fmla="*/ 89 w 54"/>
                <a:gd name="T21" fmla="*/ 35 h 40"/>
                <a:gd name="T22" fmla="*/ 79 w 54"/>
                <a:gd name="T23" fmla="*/ 40 h 40"/>
                <a:gd name="T24" fmla="*/ 65 w 54"/>
                <a:gd name="T25" fmla="*/ 42 h 40"/>
                <a:gd name="T26" fmla="*/ 49 w 54"/>
                <a:gd name="T27" fmla="*/ 41 h 40"/>
                <a:gd name="T28" fmla="*/ 33 w 54"/>
                <a:gd name="T29" fmla="*/ 34 h 40"/>
                <a:gd name="T30" fmla="*/ 17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30 w 596"/>
                <a:gd name="T1" fmla="*/ 392 h 666"/>
                <a:gd name="T2" fmla="*/ 11 w 596"/>
                <a:gd name="T3" fmla="*/ 362 h 666"/>
                <a:gd name="T4" fmla="*/ 0 w 596"/>
                <a:gd name="T5" fmla="*/ 307 h 666"/>
                <a:gd name="T6" fmla="*/ 7 w 596"/>
                <a:gd name="T7" fmla="*/ 236 h 666"/>
                <a:gd name="T8" fmla="*/ 46 w 596"/>
                <a:gd name="T9" fmla="*/ 161 h 666"/>
                <a:gd name="T10" fmla="*/ 125 w 596"/>
                <a:gd name="T11" fmla="*/ 90 h 666"/>
                <a:gd name="T12" fmla="*/ 259 w 596"/>
                <a:gd name="T13" fmla="*/ 33 h 666"/>
                <a:gd name="T14" fmla="*/ 449 w 596"/>
                <a:gd name="T15" fmla="*/ 2 h 666"/>
                <a:gd name="T16" fmla="*/ 692 w 596"/>
                <a:gd name="T17" fmla="*/ 9 h 666"/>
                <a:gd name="T18" fmla="*/ 881 w 596"/>
                <a:gd name="T19" fmla="*/ 72 h 666"/>
                <a:gd name="T20" fmla="*/ 1008 w 596"/>
                <a:gd name="T21" fmla="*/ 175 h 666"/>
                <a:gd name="T22" fmla="*/ 1075 w 596"/>
                <a:gd name="T23" fmla="*/ 302 h 666"/>
                <a:gd name="T24" fmla="*/ 1083 w 596"/>
                <a:gd name="T25" fmla="*/ 434 h 666"/>
                <a:gd name="T26" fmla="*/ 1031 w 596"/>
                <a:gd name="T27" fmla="*/ 557 h 666"/>
                <a:gd name="T28" fmla="*/ 923 w 596"/>
                <a:gd name="T29" fmla="*/ 652 h 666"/>
                <a:gd name="T30" fmla="*/ 759 w 596"/>
                <a:gd name="T31" fmla="*/ 704 h 666"/>
                <a:gd name="T32" fmla="*/ 708 w 596"/>
                <a:gd name="T33" fmla="*/ 699 h 666"/>
                <a:gd name="T34" fmla="*/ 803 w 596"/>
                <a:gd name="T35" fmla="*/ 655 h 666"/>
                <a:gd name="T36" fmla="*/ 877 w 596"/>
                <a:gd name="T37" fmla="*/ 577 h 666"/>
                <a:gd name="T38" fmla="*/ 927 w 596"/>
                <a:gd name="T39" fmla="*/ 482 h 666"/>
                <a:gd name="T40" fmla="*/ 946 w 596"/>
                <a:gd name="T41" fmla="*/ 377 h 666"/>
                <a:gd name="T42" fmla="*/ 935 w 596"/>
                <a:gd name="T43" fmla="*/ 274 h 666"/>
                <a:gd name="T44" fmla="*/ 882 w 596"/>
                <a:gd name="T45" fmla="*/ 184 h 666"/>
                <a:gd name="T46" fmla="*/ 788 w 596"/>
                <a:gd name="T47" fmla="*/ 118 h 666"/>
                <a:gd name="T48" fmla="*/ 621 w 596"/>
                <a:gd name="T49" fmla="*/ 79 h 666"/>
                <a:gd name="T50" fmla="*/ 448 w 596"/>
                <a:gd name="T51" fmla="*/ 65 h 666"/>
                <a:gd name="T52" fmla="*/ 317 w 596"/>
                <a:gd name="T53" fmla="*/ 75 h 666"/>
                <a:gd name="T54" fmla="*/ 220 w 596"/>
                <a:gd name="T55" fmla="*/ 107 h 666"/>
                <a:gd name="T56" fmla="*/ 152 w 596"/>
                <a:gd name="T57" fmla="*/ 158 h 666"/>
                <a:gd name="T58" fmla="*/ 104 w 596"/>
                <a:gd name="T59" fmla="*/ 218 h 666"/>
                <a:gd name="T60" fmla="*/ 73 w 596"/>
                <a:gd name="T61" fmla="*/ 288 h 666"/>
                <a:gd name="T62" fmla="*/ 51 w 596"/>
                <a:gd name="T63" fmla="*/ 35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153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153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99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53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6699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53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6699"/>
                </a:solidFill>
                <a:latin typeface="+mn-lt"/>
              </a:defRPr>
            </a:lvl1pPr>
          </a:lstStyle>
          <a:p>
            <a:pPr>
              <a:defRPr/>
            </a:pPr>
            <a:fld id="{88AAD87F-A605-400E-B642-7318DCF3D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844675"/>
            <a:ext cx="8532813" cy="482441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</a:t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КГКОУ школа 3</a:t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Конкурс в 7а классе:</a:t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Подготовила и провела: </a:t>
            </a:r>
            <a:b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 профессионально-трудового обучения:</a:t>
            </a:r>
            <a:b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Климова С.П.</a:t>
            </a:r>
            <a:b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2015 год</a:t>
            </a:r>
            <a:endParaRPr lang="ru-RU" sz="2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2195513" y="1557338"/>
            <a:ext cx="4479925" cy="17192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2417763"/>
            <a:ext cx="64325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сканирование0034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11288" y="1746250"/>
            <a:ext cx="1704975" cy="3838575"/>
          </a:xfrm>
          <a:noFill/>
        </p:spPr>
      </p:pic>
      <p:sp>
        <p:nvSpPr>
          <p:cNvPr id="220172" name="Rectangle 12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211638" y="1746250"/>
            <a:ext cx="4932362" cy="43529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1 - боковой срез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 – срез горловины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 – середина детали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 –срез рукава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 – нижний срез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 – плечевой срез</a:t>
            </a:r>
          </a:p>
        </p:txBody>
      </p:sp>
      <p:sp>
        <p:nvSpPr>
          <p:cNvPr id="18436" name="WordArt 5"/>
          <p:cNvSpPr>
            <a:spLocks noChangeArrowheads="1" noChangeShapeType="1" noTextEdit="1"/>
          </p:cNvSpPr>
          <p:nvPr/>
        </p:nvSpPr>
        <p:spPr bwMode="auto">
          <a:xfrm>
            <a:off x="1044575" y="3860800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8437" name="WordArt 6"/>
          <p:cNvSpPr>
            <a:spLocks noChangeArrowheads="1" noChangeShapeType="1" noTextEdit="1"/>
          </p:cNvSpPr>
          <p:nvPr/>
        </p:nvSpPr>
        <p:spPr bwMode="auto">
          <a:xfrm>
            <a:off x="2987675" y="1484313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8438" name="WordArt 7"/>
          <p:cNvSpPr>
            <a:spLocks noChangeArrowheads="1" noChangeShapeType="1" noTextEdit="1"/>
          </p:cNvSpPr>
          <p:nvPr/>
        </p:nvSpPr>
        <p:spPr bwMode="auto">
          <a:xfrm>
            <a:off x="1692275" y="141287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8439" name="WordArt 8"/>
          <p:cNvSpPr>
            <a:spLocks noChangeArrowheads="1" noChangeShapeType="1" noTextEdit="1"/>
          </p:cNvSpPr>
          <p:nvPr/>
        </p:nvSpPr>
        <p:spPr bwMode="auto">
          <a:xfrm>
            <a:off x="1331913" y="2565400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8440" name="WordArt 9"/>
          <p:cNvSpPr>
            <a:spLocks noChangeArrowheads="1" noChangeShapeType="1" noTextEdit="1"/>
          </p:cNvSpPr>
          <p:nvPr/>
        </p:nvSpPr>
        <p:spPr bwMode="auto">
          <a:xfrm>
            <a:off x="3348038" y="3789363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8441" name="WordArt 10"/>
          <p:cNvSpPr>
            <a:spLocks noChangeArrowheads="1" noChangeShapeType="1" noTextEdit="1"/>
          </p:cNvSpPr>
          <p:nvPr/>
        </p:nvSpPr>
        <p:spPr bwMode="auto">
          <a:xfrm>
            <a:off x="2339975" y="5876925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9486"/>
            <a:ext cx="743198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Задание 3. НАЗОВИТЕ 			СРЕЗЫ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72" name="Rectangle 12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979613" y="1874838"/>
            <a:ext cx="4932362" cy="4352925"/>
          </a:xfrm>
        </p:spPr>
        <p:txBody>
          <a:bodyPr/>
          <a:lstStyle/>
          <a:p>
            <a:pPr eaLnBrk="1" hangingPunct="1"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1 - накладной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2 - двойной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3 - запошивочный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4 - стачной  </a:t>
            </a:r>
          </a:p>
          <a:p>
            <a:pPr eaLnBrk="1" hangingPunct="1"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5 - шов вподгибку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459" name="WordArt 9"/>
          <p:cNvSpPr>
            <a:spLocks noChangeArrowheads="1" noChangeShapeType="1" noTextEdit="1"/>
          </p:cNvSpPr>
          <p:nvPr/>
        </p:nvSpPr>
        <p:spPr bwMode="auto">
          <a:xfrm>
            <a:off x="3348038" y="3789363"/>
            <a:ext cx="2571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08766"/>
            <a:ext cx="619338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2700">
                  <a:solidFill>
                    <a:srgbClr val="B7E7FF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Задание 4. </a:t>
            </a:r>
          </a:p>
          <a:p>
            <a:pPr algn="ctr">
              <a:defRPr/>
            </a:pPr>
            <a:r>
              <a:rPr lang="ru-RU" sz="4800" b="1" dirty="0">
                <a:ln w="12700">
                  <a:solidFill>
                    <a:srgbClr val="B7E7FF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НАЗОВИТЕ ШВЫ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2988" y="103188"/>
            <a:ext cx="7273925" cy="66198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Задание 5. ОБГОНЯЛКИ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750" y="1052513"/>
            <a:ext cx="8208963" cy="554513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/>
              <a:t>1.	С помощью чего производится измерение фигуры человека? </a:t>
            </a:r>
          </a:p>
          <a:p>
            <a:pPr eaLnBrk="1" hangingPunct="1">
              <a:defRPr/>
            </a:pPr>
            <a:r>
              <a:rPr lang="ru-RU" sz="2400" b="1" dirty="0" smtClean="0"/>
              <a:t>2.	Где необходимо хранить иглы? </a:t>
            </a:r>
          </a:p>
          <a:p>
            <a:pPr eaLnBrk="1" hangingPunct="1">
              <a:defRPr/>
            </a:pPr>
            <a:r>
              <a:rPr lang="ru-RU" sz="2400" b="1" dirty="0" smtClean="0"/>
              <a:t>3.	Назвать ткани растительного происхождения.</a:t>
            </a:r>
          </a:p>
          <a:p>
            <a:pPr eaLnBrk="1" hangingPunct="1">
              <a:defRPr/>
            </a:pPr>
            <a:r>
              <a:rPr lang="ru-RU" sz="2400" b="1" dirty="0" smtClean="0"/>
              <a:t>4.	С помощью чего производят влажно-тепловую обработку изделий? </a:t>
            </a:r>
          </a:p>
          <a:p>
            <a:pPr eaLnBrk="1" hangingPunct="1">
              <a:defRPr/>
            </a:pPr>
            <a:r>
              <a:rPr lang="ru-RU" sz="2400" b="1" dirty="0" smtClean="0"/>
              <a:t>5.	Какая строчка крепче, машинная или ручная? </a:t>
            </a:r>
          </a:p>
          <a:p>
            <a:pPr eaLnBrk="1" hangingPunct="1">
              <a:defRPr/>
            </a:pPr>
            <a:r>
              <a:rPr lang="ru-RU" sz="2400" b="1" dirty="0" smtClean="0"/>
              <a:t>6.	Для чего нужна закрепка в начале и конце строчки? </a:t>
            </a:r>
          </a:p>
          <a:p>
            <a:pPr eaLnBrk="1" hangingPunct="1">
              <a:defRPr/>
            </a:pPr>
            <a:r>
              <a:rPr lang="ru-RU" sz="2400" b="1" dirty="0" smtClean="0"/>
              <a:t>7.	При раскрое изделия раскладывают сначала крупные детали? 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99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11188" y="3213100"/>
            <a:ext cx="6192837" cy="82073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«Дом Моделей»</a:t>
            </a:r>
          </a:p>
        </p:txBody>
      </p:sp>
      <p:sp>
        <p:nvSpPr>
          <p:cNvPr id="21507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2492375"/>
            <a:ext cx="5111750" cy="14859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0000"/>
                </a:solidFill>
              </a:rPr>
              <a:t>Конкурс</a:t>
            </a:r>
          </a:p>
        </p:txBody>
      </p:sp>
      <p:pic>
        <p:nvPicPr>
          <p:cNvPr id="21508" name="Picture 9" descr="1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325" y="476250"/>
            <a:ext cx="2519363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99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50584"/>
            <a:ext cx="8424937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Задание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6.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179388" y="1341438"/>
            <a:ext cx="43561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4A7B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3200" b="1">
                <a:solidFill>
                  <a:srgbClr val="004A7B"/>
                </a:solidFill>
                <a:latin typeface="Times New Roman" pitchFamily="18" charset="0"/>
                <a:cs typeface="Times New Roman" pitchFamily="18" charset="0"/>
              </a:rPr>
              <a:t>	Командам необходимо вырезать одежду и одеть бумажную куклу.</a:t>
            </a:r>
          </a:p>
          <a:p>
            <a:r>
              <a:rPr lang="ru-RU" sz="3200" b="1">
                <a:solidFill>
                  <a:srgbClr val="004A7B"/>
                </a:solidFill>
                <a:latin typeface="Times New Roman" pitchFamily="18" charset="0"/>
                <a:cs typeface="Times New Roman" pitchFamily="18" charset="0"/>
              </a:rPr>
              <a:t>	Кто быстрее, аккуратнее и интереснее выполнит это задание?</a:t>
            </a:r>
            <a:endParaRPr lang="ru-RU" sz="2800" b="1">
              <a:solidFill>
                <a:srgbClr val="004A7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2" descr="C:\Users\Светлана\Documents\ку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35488" y="1341438"/>
            <a:ext cx="460851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50000">
              <a:srgbClr val="99FFCC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9f99546fba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1052513"/>
            <a:ext cx="17700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3" descr="5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1700213"/>
            <a:ext cx="17287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4" descr="lh0188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692150"/>
            <a:ext cx="18716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5" descr="nojn_port_hr_n-20m-1_23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3213100"/>
            <a:ext cx="18923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9" descr="140060-00_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95513" y="5013325"/>
            <a:ext cx="2382837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20" name="Picture 20" descr="cba8092f8edd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43213" y="3429000"/>
            <a:ext cx="16081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1" descr="pencil3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87900" y="2924175"/>
            <a:ext cx="15398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2" descr="rab7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16688" y="4437063"/>
            <a:ext cx="18002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989138"/>
            <a:ext cx="8243887" cy="4456112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z="4000" b="1" smtClean="0">
                <a:solidFill>
                  <a:srgbClr val="000000"/>
                </a:solidFill>
                <a:latin typeface="Times New Roman" pitchFamily="18" charset="0"/>
              </a:rPr>
              <a:t>   1. Шуре сшили сарафан.</a:t>
            </a:r>
          </a:p>
          <a:p>
            <a:pPr marL="609600" indent="-609600" eaLnBrk="1" hangingPunct="1">
              <a:buFontTx/>
              <a:buNone/>
            </a:pPr>
            <a:endParaRPr lang="ru-RU" sz="4000" b="1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ru-RU" sz="4000" b="1" smtClean="0">
                <a:solidFill>
                  <a:srgbClr val="000000"/>
                </a:solidFill>
                <a:latin typeface="Times New Roman" pitchFamily="18" charset="0"/>
              </a:rPr>
              <a:t>   2. Три Катюши взяли в руки три   катушки.</a:t>
            </a:r>
          </a:p>
          <a:p>
            <a:pPr marL="609600" indent="-609600" algn="ctr" eaLnBrk="1" hangingPunct="1">
              <a:buFontTx/>
              <a:buNone/>
            </a:pPr>
            <a:endParaRPr lang="ru-RU" sz="40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79" name="WordArt 9"/>
          <p:cNvSpPr>
            <a:spLocks noChangeArrowheads="1" noChangeShapeType="1" noTextEdit="1"/>
          </p:cNvSpPr>
          <p:nvPr/>
        </p:nvSpPr>
        <p:spPr bwMode="auto">
          <a:xfrm>
            <a:off x="1979613" y="476250"/>
            <a:ext cx="6480175" cy="893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Бой скороговорок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new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7870">
            <a:off x="1550988" y="547688"/>
            <a:ext cx="604837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3" name="Picture 3" descr="131399RO-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99705">
            <a:off x="2627313" y="1700213"/>
            <a:ext cx="22431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4" name="Picture 4" descr="131402RO-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844675"/>
            <a:ext cx="2343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5" name="Picture 5" descr="131399RO-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1628775"/>
            <a:ext cx="22431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6" name="Picture 6" descr="131402RO-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199104">
            <a:off x="3132138" y="1628775"/>
            <a:ext cx="2343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7" name="Picture 7" descr="131399RO-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72330">
            <a:off x="5580063" y="2852738"/>
            <a:ext cx="22431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8" name="Picture 8" descr="131399RO-1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76986" flipH="1">
            <a:off x="1908175" y="3284538"/>
            <a:ext cx="20891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9" name="Picture 9" descr="131399RO-1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8753">
            <a:off x="3132138" y="3789363"/>
            <a:ext cx="20986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70" name="Picture 10" descr="131399RO-1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95957">
            <a:off x="4572000" y="2997200"/>
            <a:ext cx="20986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71" name="Picture 11" descr="131402RO-1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06343">
            <a:off x="4284663" y="3357563"/>
            <a:ext cx="23431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72" name="gold316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gold-mp3.ru_alla_pugacheva_-_million_alyh_roz.wav"/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89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897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49413" y="1700213"/>
            <a:ext cx="6288087" cy="266541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95884" y="1845317"/>
            <a:ext cx="6072510" cy="338554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Вещи сами не растут,</a:t>
            </a:r>
          </a:p>
          <a:p>
            <a:pPr algn="ctr">
              <a:defRPr/>
            </a:pPr>
            <a:r>
              <a:rPr lang="ru-RU" sz="32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Вещи создаёт наш труд.</a:t>
            </a:r>
          </a:p>
          <a:p>
            <a:pPr algn="ctr">
              <a:defRPr/>
            </a:pPr>
            <a:r>
              <a:rPr lang="ru-RU" sz="32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Так и руки без труда</a:t>
            </a:r>
          </a:p>
          <a:p>
            <a:pPr algn="ctr">
              <a:defRPr/>
            </a:pPr>
            <a:r>
              <a:rPr lang="ru-RU" sz="3200" b="1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 годятся никуда.</a:t>
            </a:r>
          </a:p>
          <a:p>
            <a:pPr algn="ctr">
              <a:defRPr/>
            </a:pPr>
            <a:endParaRPr lang="ru-RU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>
              <a:defRPr/>
            </a:pP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1235863093_1235840945_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280352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063" y="260350"/>
            <a:ext cx="32639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4221163"/>
            <a:ext cx="3744912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263" y="4149725"/>
            <a:ext cx="371157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00338" y="1916113"/>
            <a:ext cx="34925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6950" y="1700213"/>
            <a:ext cx="5618163" cy="151288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Подведение итога конкурса.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1" name="Rectangle 7"/>
          <p:cNvSpPr>
            <a:spLocks noGrp="1" noChangeArrowheads="1"/>
          </p:cNvSpPr>
          <p:nvPr>
            <p:ph type="title"/>
          </p:nvPr>
        </p:nvSpPr>
        <p:spPr>
          <a:xfrm>
            <a:off x="901700" y="333375"/>
            <a:ext cx="2374900" cy="9493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Всем!</a:t>
            </a:r>
          </a:p>
        </p:txBody>
      </p:sp>
      <p:sp>
        <p:nvSpPr>
          <p:cNvPr id="1126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7848600" cy="44561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 b="1" i="1" smtClean="0">
                <a:solidFill>
                  <a:srgbClr val="FF0000"/>
                </a:solidFill>
                <a:latin typeface="Times New Roman" pitchFamily="18" charset="0"/>
              </a:rPr>
              <a:t>Милые Девушки!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</a:rPr>
              <a:t>Вы хотите принять участие в конкурсе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</a:rPr>
              <a:t>«Ученицы-мастерицы»?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</a:rPr>
              <a:t>    Нет ничего проще!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</a:rPr>
              <a:t>	Наш конкурс для вас!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</a:rPr>
              <a:t>	Разобьемся на две команды по 3 	ученицы.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3563938" y="425450"/>
            <a:ext cx="19542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Всем!</a:t>
            </a: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6156325" y="404813"/>
            <a:ext cx="20256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48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Всем!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1" grpId="0"/>
      <p:bldP spid="144395" grpId="0"/>
      <p:bldP spid="1443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1" name="WordArt 5"/>
          <p:cNvSpPr>
            <a:spLocks noChangeArrowheads="1" noChangeShapeType="1" noTextEdit="1"/>
          </p:cNvSpPr>
          <p:nvPr/>
        </p:nvSpPr>
        <p:spPr bwMode="auto">
          <a:xfrm>
            <a:off x="2195513" y="476250"/>
            <a:ext cx="54006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КОМАНДЫ</a:t>
            </a:r>
          </a:p>
        </p:txBody>
      </p:sp>
      <p:sp>
        <p:nvSpPr>
          <p:cNvPr id="198662" name="Oval 6"/>
          <p:cNvSpPr>
            <a:spLocks noChangeArrowheads="1"/>
          </p:cNvSpPr>
          <p:nvPr/>
        </p:nvSpPr>
        <p:spPr bwMode="auto">
          <a:xfrm>
            <a:off x="1258888" y="23495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00"/>
                </a:solidFill>
              </a:rPr>
              <a:t>С</a:t>
            </a:r>
          </a:p>
        </p:txBody>
      </p:sp>
      <p:sp>
        <p:nvSpPr>
          <p:cNvPr id="198663" name="Oval 7"/>
          <p:cNvSpPr>
            <a:spLocks noChangeArrowheads="1"/>
          </p:cNvSpPr>
          <p:nvPr/>
        </p:nvSpPr>
        <p:spPr bwMode="auto">
          <a:xfrm>
            <a:off x="3059113" y="227647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00"/>
                </a:solidFill>
              </a:rPr>
              <a:t>Е</a:t>
            </a:r>
          </a:p>
        </p:txBody>
      </p:sp>
      <p:sp>
        <p:nvSpPr>
          <p:cNvPr id="198665" name="Oval 9"/>
          <p:cNvSpPr>
            <a:spLocks noChangeArrowheads="1"/>
          </p:cNvSpPr>
          <p:nvPr/>
        </p:nvSpPr>
        <p:spPr bwMode="auto">
          <a:xfrm rot="-4308981">
            <a:off x="5292725" y="3357563"/>
            <a:ext cx="9144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00"/>
                </a:solidFill>
              </a:rPr>
              <a:t>Н</a:t>
            </a:r>
          </a:p>
        </p:txBody>
      </p:sp>
      <p:sp>
        <p:nvSpPr>
          <p:cNvPr id="198670" name="Oval 14"/>
          <p:cNvSpPr>
            <a:spLocks noChangeArrowheads="1"/>
          </p:cNvSpPr>
          <p:nvPr/>
        </p:nvSpPr>
        <p:spPr bwMode="auto">
          <a:xfrm rot="4889148">
            <a:off x="1116013" y="335756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98672" name="Oval 16"/>
          <p:cNvSpPr>
            <a:spLocks noChangeArrowheads="1"/>
          </p:cNvSpPr>
          <p:nvPr/>
        </p:nvSpPr>
        <p:spPr bwMode="auto">
          <a:xfrm rot="-3073816">
            <a:off x="1763713" y="40767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00"/>
                </a:solidFill>
              </a:rPr>
              <a:t>М</a:t>
            </a:r>
          </a:p>
        </p:txBody>
      </p:sp>
      <p:sp>
        <p:nvSpPr>
          <p:cNvPr id="198673" name="Oval 17"/>
          <p:cNvSpPr>
            <a:spLocks noChangeArrowheads="1"/>
          </p:cNvSpPr>
          <p:nvPr/>
        </p:nvSpPr>
        <p:spPr bwMode="auto">
          <a:xfrm rot="8472938">
            <a:off x="2195513" y="191611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00"/>
                </a:solidFill>
              </a:rPr>
              <a:t>Т</a:t>
            </a:r>
          </a:p>
        </p:txBody>
      </p:sp>
      <p:sp>
        <p:nvSpPr>
          <p:cNvPr id="198674" name="Oval 18"/>
          <p:cNvSpPr>
            <a:spLocks noChangeArrowheads="1"/>
          </p:cNvSpPr>
          <p:nvPr/>
        </p:nvSpPr>
        <p:spPr bwMode="auto">
          <a:xfrm rot="6735041">
            <a:off x="2771775" y="400526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98675" name="Oval 19"/>
          <p:cNvSpPr>
            <a:spLocks noChangeArrowheads="1"/>
          </p:cNvSpPr>
          <p:nvPr/>
        </p:nvSpPr>
        <p:spPr bwMode="auto">
          <a:xfrm rot="4763554">
            <a:off x="3419475" y="328453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00"/>
                </a:solidFill>
              </a:rPr>
              <a:t>Р</a:t>
            </a:r>
          </a:p>
        </p:txBody>
      </p:sp>
      <p:sp>
        <p:nvSpPr>
          <p:cNvPr id="198676" name="Oval 20"/>
          <p:cNvSpPr>
            <a:spLocks noChangeArrowheads="1"/>
          </p:cNvSpPr>
          <p:nvPr/>
        </p:nvSpPr>
        <p:spPr bwMode="auto">
          <a:xfrm>
            <a:off x="2195513" y="2997200"/>
            <a:ext cx="1081087" cy="1008063"/>
          </a:xfrm>
          <a:prstGeom prst="ellipse">
            <a:avLst/>
          </a:prstGeom>
          <a:solidFill>
            <a:srgbClr val="FFFF00"/>
          </a:solidFill>
          <a:ln w="41275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8677" name="Oval 21"/>
          <p:cNvSpPr>
            <a:spLocks noChangeArrowheads="1"/>
          </p:cNvSpPr>
          <p:nvPr/>
        </p:nvSpPr>
        <p:spPr bwMode="auto">
          <a:xfrm>
            <a:off x="6300788" y="3213100"/>
            <a:ext cx="1081087" cy="1008063"/>
          </a:xfrm>
          <a:prstGeom prst="ellipse">
            <a:avLst/>
          </a:prstGeom>
          <a:solidFill>
            <a:srgbClr val="FFFF00"/>
          </a:solidFill>
          <a:ln w="41275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98678" name="Oval 22"/>
          <p:cNvSpPr>
            <a:spLocks noChangeArrowheads="1"/>
          </p:cNvSpPr>
          <p:nvPr/>
        </p:nvSpPr>
        <p:spPr bwMode="auto">
          <a:xfrm rot="4319008">
            <a:off x="5940425" y="4221163"/>
            <a:ext cx="9144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00"/>
                </a:solidFill>
              </a:rPr>
              <a:t>М</a:t>
            </a:r>
          </a:p>
        </p:txBody>
      </p:sp>
      <p:sp>
        <p:nvSpPr>
          <p:cNvPr id="198679" name="Oval 23"/>
          <p:cNvSpPr>
            <a:spLocks noChangeArrowheads="1"/>
          </p:cNvSpPr>
          <p:nvPr/>
        </p:nvSpPr>
        <p:spPr bwMode="auto">
          <a:xfrm>
            <a:off x="5867400" y="2276475"/>
            <a:ext cx="9144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00"/>
                </a:solidFill>
              </a:rPr>
              <a:t>И</a:t>
            </a:r>
          </a:p>
        </p:txBody>
      </p:sp>
      <p:sp>
        <p:nvSpPr>
          <p:cNvPr id="198680" name="Oval 24"/>
          <p:cNvSpPr>
            <a:spLocks noChangeArrowheads="1"/>
          </p:cNvSpPr>
          <p:nvPr/>
        </p:nvSpPr>
        <p:spPr bwMode="auto">
          <a:xfrm rot="2429604">
            <a:off x="6948488" y="2276475"/>
            <a:ext cx="9144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00"/>
                </a:solidFill>
              </a:rPr>
              <a:t>Ц</a:t>
            </a:r>
          </a:p>
        </p:txBody>
      </p:sp>
      <p:sp>
        <p:nvSpPr>
          <p:cNvPr id="198681" name="Oval 25"/>
          <p:cNvSpPr>
            <a:spLocks noChangeArrowheads="1"/>
          </p:cNvSpPr>
          <p:nvPr/>
        </p:nvSpPr>
        <p:spPr bwMode="auto">
          <a:xfrm rot="-8159120">
            <a:off x="7451725" y="3141663"/>
            <a:ext cx="9144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00"/>
                </a:solidFill>
              </a:rPr>
              <a:t>Ы</a:t>
            </a:r>
          </a:p>
        </p:txBody>
      </p:sp>
      <p:sp>
        <p:nvSpPr>
          <p:cNvPr id="198682" name="Oval 26"/>
          <p:cNvSpPr>
            <a:spLocks noChangeArrowheads="1"/>
          </p:cNvSpPr>
          <p:nvPr/>
        </p:nvSpPr>
        <p:spPr bwMode="auto">
          <a:xfrm rot="-4399184">
            <a:off x="7092950" y="4149725"/>
            <a:ext cx="914400" cy="914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00"/>
                </a:solidFill>
              </a:rPr>
              <a:t>У</a:t>
            </a:r>
          </a:p>
        </p:txBody>
      </p:sp>
      <p:sp>
        <p:nvSpPr>
          <p:cNvPr id="198683" name="Freeform 27"/>
          <p:cNvSpPr>
            <a:spLocks/>
          </p:cNvSpPr>
          <p:nvPr/>
        </p:nvSpPr>
        <p:spPr bwMode="auto">
          <a:xfrm>
            <a:off x="2700338" y="4652963"/>
            <a:ext cx="365125" cy="2205037"/>
          </a:xfrm>
          <a:custGeom>
            <a:avLst/>
            <a:gdLst>
              <a:gd name="T0" fmla="*/ 0 w 230"/>
              <a:gd name="T1" fmla="*/ 0 h 1389"/>
              <a:gd name="T2" fmla="*/ 483870000 w 230"/>
              <a:gd name="T3" fmla="*/ 1484370901 h 1389"/>
              <a:gd name="T4" fmla="*/ 569555313 w 230"/>
              <a:gd name="T5" fmla="*/ 2147483647 h 13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0" h="1389">
                <a:moveTo>
                  <a:pt x="0" y="0"/>
                </a:moveTo>
                <a:cubicBezTo>
                  <a:pt x="32" y="98"/>
                  <a:pt x="154" y="358"/>
                  <a:pt x="192" y="589"/>
                </a:cubicBezTo>
                <a:cubicBezTo>
                  <a:pt x="230" y="820"/>
                  <a:pt x="219" y="1222"/>
                  <a:pt x="226" y="1389"/>
                </a:cubicBezTo>
              </a:path>
            </a:pathLst>
          </a:custGeom>
          <a:noFill/>
          <a:ln w="76200" cap="flat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8684" name="Freeform 28"/>
          <p:cNvSpPr>
            <a:spLocks/>
          </p:cNvSpPr>
          <p:nvPr/>
        </p:nvSpPr>
        <p:spPr bwMode="auto">
          <a:xfrm rot="-9330085">
            <a:off x="5432425" y="4232275"/>
            <a:ext cx="439738" cy="2654300"/>
          </a:xfrm>
          <a:custGeom>
            <a:avLst/>
            <a:gdLst>
              <a:gd name="T0" fmla="*/ 0 w 230"/>
              <a:gd name="T1" fmla="*/ 0 h 1389"/>
              <a:gd name="T2" fmla="*/ 701833319 w 230"/>
              <a:gd name="T3" fmla="*/ 2147483647 h 1389"/>
              <a:gd name="T4" fmla="*/ 826114750 w 230"/>
              <a:gd name="T5" fmla="*/ 2147483647 h 13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0" h="1389">
                <a:moveTo>
                  <a:pt x="0" y="0"/>
                </a:moveTo>
                <a:cubicBezTo>
                  <a:pt x="32" y="98"/>
                  <a:pt x="154" y="358"/>
                  <a:pt x="192" y="589"/>
                </a:cubicBezTo>
                <a:cubicBezTo>
                  <a:pt x="230" y="820"/>
                  <a:pt x="219" y="1222"/>
                  <a:pt x="226" y="1389"/>
                </a:cubicBezTo>
              </a:path>
            </a:pathLst>
          </a:custGeom>
          <a:noFill/>
          <a:ln w="79375" cap="flat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8688" name="Freeform 32"/>
          <p:cNvSpPr>
            <a:spLocks/>
          </p:cNvSpPr>
          <p:nvPr/>
        </p:nvSpPr>
        <p:spPr bwMode="auto">
          <a:xfrm rot="-2401309">
            <a:off x="1908175" y="4724400"/>
            <a:ext cx="647700" cy="1873250"/>
          </a:xfrm>
          <a:custGeom>
            <a:avLst/>
            <a:gdLst>
              <a:gd name="T0" fmla="*/ 0 w 230"/>
              <a:gd name="T1" fmla="*/ 0 h 1389"/>
              <a:gd name="T2" fmla="*/ 1522627240 w 230"/>
              <a:gd name="T3" fmla="*/ 1071277824 h 1389"/>
              <a:gd name="T4" fmla="*/ 1792259118 w 230"/>
              <a:gd name="T5" fmla="*/ 2147483647 h 13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0" h="1389">
                <a:moveTo>
                  <a:pt x="0" y="0"/>
                </a:moveTo>
                <a:cubicBezTo>
                  <a:pt x="32" y="98"/>
                  <a:pt x="154" y="358"/>
                  <a:pt x="192" y="589"/>
                </a:cubicBezTo>
                <a:cubicBezTo>
                  <a:pt x="230" y="820"/>
                  <a:pt x="219" y="1222"/>
                  <a:pt x="226" y="1389"/>
                </a:cubicBezTo>
              </a:path>
            </a:pathLst>
          </a:custGeom>
          <a:noFill/>
          <a:ln w="47625" cap="flat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8689" name="Freeform 33"/>
          <p:cNvSpPr>
            <a:spLocks/>
          </p:cNvSpPr>
          <p:nvPr/>
        </p:nvSpPr>
        <p:spPr bwMode="auto">
          <a:xfrm>
            <a:off x="1403350" y="5157788"/>
            <a:ext cx="1644650" cy="1025525"/>
          </a:xfrm>
          <a:custGeom>
            <a:avLst/>
            <a:gdLst>
              <a:gd name="T0" fmla="*/ 2147483647 w 1019"/>
              <a:gd name="T1" fmla="*/ 1744115300 h 603"/>
              <a:gd name="T2" fmla="*/ 987274195 w 1019"/>
              <a:gd name="T3" fmla="*/ 1162742966 h 603"/>
              <a:gd name="T4" fmla="*/ 0 w 1019"/>
              <a:gd name="T5" fmla="*/ 0 h 60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19" h="603">
                <a:moveTo>
                  <a:pt x="1019" y="603"/>
                </a:moveTo>
                <a:cubicBezTo>
                  <a:pt x="912" y="570"/>
                  <a:pt x="547" y="502"/>
                  <a:pt x="379" y="402"/>
                </a:cubicBezTo>
                <a:cubicBezTo>
                  <a:pt x="209" y="302"/>
                  <a:pt x="79" y="84"/>
                  <a:pt x="0" y="0"/>
                </a:cubicBezTo>
              </a:path>
            </a:pathLst>
          </a:custGeom>
          <a:noFill/>
          <a:ln w="47625" cap="flat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8690" name="Freeform 34"/>
          <p:cNvSpPr>
            <a:spLocks/>
          </p:cNvSpPr>
          <p:nvPr/>
        </p:nvSpPr>
        <p:spPr bwMode="auto">
          <a:xfrm>
            <a:off x="5392738" y="5421313"/>
            <a:ext cx="2249487" cy="496887"/>
          </a:xfrm>
          <a:custGeom>
            <a:avLst/>
            <a:gdLst>
              <a:gd name="T0" fmla="*/ 0 w 1417"/>
              <a:gd name="T1" fmla="*/ 788807319 h 313"/>
              <a:gd name="T2" fmla="*/ 1600298069 w 1417"/>
              <a:gd name="T3" fmla="*/ 80644919 h 313"/>
              <a:gd name="T4" fmla="*/ 2147483647 w 1417"/>
              <a:gd name="T5" fmla="*/ 327619983 h 3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17" h="313">
                <a:moveTo>
                  <a:pt x="0" y="313"/>
                </a:moveTo>
                <a:cubicBezTo>
                  <a:pt x="106" y="266"/>
                  <a:pt x="398" y="64"/>
                  <a:pt x="635" y="32"/>
                </a:cubicBezTo>
                <a:cubicBezTo>
                  <a:pt x="872" y="0"/>
                  <a:pt x="1254" y="110"/>
                  <a:pt x="1417" y="130"/>
                </a:cubicBezTo>
              </a:path>
            </a:pathLst>
          </a:custGeom>
          <a:noFill/>
          <a:ln w="47625" cap="flat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8691" name="Freeform 35"/>
          <p:cNvSpPr>
            <a:spLocks/>
          </p:cNvSpPr>
          <p:nvPr/>
        </p:nvSpPr>
        <p:spPr bwMode="auto">
          <a:xfrm>
            <a:off x="5341938" y="5589588"/>
            <a:ext cx="2325687" cy="550862"/>
          </a:xfrm>
          <a:custGeom>
            <a:avLst/>
            <a:gdLst>
              <a:gd name="T0" fmla="*/ 2147483647 w 1481"/>
              <a:gd name="T1" fmla="*/ 0 h 306"/>
              <a:gd name="T2" fmla="*/ 1869225779 w 1481"/>
              <a:gd name="T3" fmla="*/ 900922200 h 306"/>
              <a:gd name="T4" fmla="*/ 0 w 1481"/>
              <a:gd name="T5" fmla="*/ 524998489 h 30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81" h="306">
                <a:moveTo>
                  <a:pt x="1481" y="0"/>
                </a:moveTo>
                <a:cubicBezTo>
                  <a:pt x="1361" y="46"/>
                  <a:pt x="1004" y="249"/>
                  <a:pt x="758" y="278"/>
                </a:cubicBezTo>
                <a:cubicBezTo>
                  <a:pt x="511" y="306"/>
                  <a:pt x="158" y="186"/>
                  <a:pt x="0" y="162"/>
                </a:cubicBezTo>
              </a:path>
            </a:pathLst>
          </a:custGeom>
          <a:noFill/>
          <a:ln w="47625" cap="flat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1000"/>
                                        <p:tgtEl>
                                          <p:spTgt spid="19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1000"/>
                                        <p:tgtEl>
                                          <p:spTgt spid="19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9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9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9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9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 animBg="1"/>
      <p:bldP spid="198662" grpId="0" animBg="1"/>
      <p:bldP spid="198663" grpId="0" animBg="1"/>
      <p:bldP spid="198665" grpId="0" animBg="1"/>
      <p:bldP spid="198670" grpId="0" animBg="1"/>
      <p:bldP spid="198672" grpId="0" animBg="1"/>
      <p:bldP spid="198673" grpId="0" animBg="1"/>
      <p:bldP spid="198674" grpId="0" animBg="1"/>
      <p:bldP spid="198675" grpId="0" animBg="1"/>
      <p:bldP spid="198676" grpId="0" animBg="1"/>
      <p:bldP spid="198677" grpId="0" animBg="1"/>
      <p:bldP spid="198678" grpId="0" animBg="1"/>
      <p:bldP spid="198679" grpId="0" animBg="1"/>
      <p:bldP spid="198680" grpId="0" animBg="1"/>
      <p:bldP spid="198681" grpId="0" animBg="1"/>
      <p:bldP spid="198682" grpId="0" animBg="1"/>
      <p:bldP spid="198683" grpId="0" animBg="1"/>
      <p:bldP spid="198684" grpId="0" animBg="1"/>
      <p:bldP spid="198688" grpId="0" animBg="1"/>
      <p:bldP spid="198689" grpId="0" animBg="1"/>
      <p:bldP spid="198690" grpId="0" animBg="1"/>
      <p:bldP spid="1986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79388" y="2060575"/>
            <a:ext cx="8713787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2133600"/>
            <a:ext cx="8748712" cy="136683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5050"/>
                </a:solidFill>
              </a:rPr>
              <a:t>Конкурс 1.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«Пословицы запутались»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66"/>
            </a:gs>
            <a:gs pos="50000">
              <a:srgbClr val="CCFFCC"/>
            </a:gs>
            <a:gs pos="100000">
              <a:srgbClr val="99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202760" name="Rectangle 8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404813"/>
            <a:ext cx="8540750" cy="59039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Люби дело-                               а руки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 игла шьёт,                            учись рукоделью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 привыкай к безделью,      мастером будешь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Есть терпенье -                        все работы легки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Всякая работа                          будет и уменье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Для умелой руки,                    мастера хвалит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2762" name="Line 10"/>
          <p:cNvSpPr>
            <a:spLocks noChangeShapeType="1"/>
          </p:cNvSpPr>
          <p:nvPr/>
        </p:nvSpPr>
        <p:spPr bwMode="auto">
          <a:xfrm>
            <a:off x="2627313" y="692150"/>
            <a:ext cx="2881312" cy="1800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63" name="Line 11"/>
          <p:cNvSpPr>
            <a:spLocks noChangeShapeType="1"/>
          </p:cNvSpPr>
          <p:nvPr/>
        </p:nvSpPr>
        <p:spPr bwMode="auto">
          <a:xfrm flipV="1">
            <a:off x="3563938" y="3500438"/>
            <a:ext cx="1944687" cy="187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64" name="Line 12"/>
          <p:cNvSpPr>
            <a:spLocks noChangeShapeType="1"/>
          </p:cNvSpPr>
          <p:nvPr/>
        </p:nvSpPr>
        <p:spPr bwMode="auto">
          <a:xfrm>
            <a:off x="3059113" y="4437063"/>
            <a:ext cx="2376487" cy="936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65" name="Line 13"/>
          <p:cNvSpPr>
            <a:spLocks noChangeShapeType="1"/>
          </p:cNvSpPr>
          <p:nvPr/>
        </p:nvSpPr>
        <p:spPr bwMode="auto">
          <a:xfrm>
            <a:off x="3348038" y="3500438"/>
            <a:ext cx="2160587" cy="936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66" name="Line 14"/>
          <p:cNvSpPr>
            <a:spLocks noChangeShapeType="1"/>
          </p:cNvSpPr>
          <p:nvPr/>
        </p:nvSpPr>
        <p:spPr bwMode="auto">
          <a:xfrm flipV="1">
            <a:off x="2916238" y="692150"/>
            <a:ext cx="2592387" cy="865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2767" name="Line 15"/>
          <p:cNvSpPr>
            <a:spLocks noChangeShapeType="1"/>
          </p:cNvSpPr>
          <p:nvPr/>
        </p:nvSpPr>
        <p:spPr bwMode="auto">
          <a:xfrm flipV="1">
            <a:off x="4932363" y="1773238"/>
            <a:ext cx="647700" cy="7191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20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20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20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2" grpId="0" animBg="1"/>
      <p:bldP spid="202763" grpId="0" animBg="1"/>
      <p:bldP spid="202764" grpId="0" animBg="1"/>
      <p:bldP spid="202765" grpId="0" animBg="1"/>
      <p:bldP spid="202766" grpId="0" animBg="1"/>
      <p:bldP spid="2027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50000">
              <a:srgbClr val="CCFFCC"/>
            </a:gs>
            <a:gs pos="100000">
              <a:srgbClr val="66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2150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404813"/>
            <a:ext cx="8135937" cy="59039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Люби дело- мастером будешь.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 игла шьёт, а руки.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 привыкай к безделью, учись рукоделью.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Есть терпенье - будет и уменье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Всякая работа мастера хвалит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Для умелой руки, все работы легки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FCC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3" name="Picture 5" descr="t0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0538" y="2852738"/>
            <a:ext cx="297180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23850" y="1052513"/>
            <a:ext cx="8510588" cy="13255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Конкурс</a:t>
            </a:r>
            <a:r>
              <a:rPr lang="ru-RU" sz="18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8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«Это должен каждый знать </a:t>
            </a:r>
            <a:br>
              <a:rPr lang="ru-RU" sz="4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обязательно на «</a:t>
            </a:r>
            <a:r>
              <a:rPr lang="ru-RU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ru-RU" sz="4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FFCC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-180975" y="908050"/>
            <a:ext cx="8929688" cy="6769100"/>
          </a:xfrm>
        </p:spPr>
        <p:txBody>
          <a:bodyPr/>
          <a:lstStyle/>
          <a:p>
            <a:pPr marL="342900" indent="-342900" eaLnBrk="1" hangingPunct="1">
              <a:tabLst>
                <a:tab pos="1371600" algn="l"/>
              </a:tabLst>
              <a:defRPr/>
            </a:pPr>
            <a:r>
              <a:rPr lang="ru-RU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Задание 2.</a:t>
            </a:r>
            <a:br>
              <a:rPr lang="ru-RU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Назовите мерки :</a:t>
            </a:r>
            <a:br>
              <a:rPr lang="ru-RU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1 - Сш   </a:t>
            </a:r>
            <a:br>
              <a:rPr lang="ru-RU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2 - Сг  </a:t>
            </a:r>
            <a:br>
              <a:rPr lang="ru-RU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3 - Ст</a:t>
            </a:r>
            <a:br>
              <a:rPr lang="ru-RU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4 - Ди</a:t>
            </a:r>
            <a:br>
              <a:rPr lang="ru-RU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 – Сб</a:t>
            </a:r>
            <a:br>
              <a:rPr lang="ru-RU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6 - Шп</a:t>
            </a:r>
            <a:r>
              <a:rPr lang="ru-RU" sz="400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64b85693f15eb7b6d2d46f360a8a988b83783"/>
</p:tagLst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2302</TotalTime>
  <Words>232</Words>
  <Application>Microsoft Office PowerPoint</Application>
  <PresentationFormat>Экран (4:3)</PresentationFormat>
  <Paragraphs>97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Wingdings</vt:lpstr>
      <vt:lpstr>Calibri</vt:lpstr>
      <vt:lpstr>Verdana</vt:lpstr>
      <vt:lpstr>Times New Roman</vt:lpstr>
      <vt:lpstr>Облака</vt:lpstr>
      <vt:lpstr>Шары</vt:lpstr>
      <vt:lpstr>1_Облака</vt:lpstr>
      <vt:lpstr>2_Облака</vt:lpstr>
      <vt:lpstr>1_Шары</vt:lpstr>
      <vt:lpstr>2_Шары</vt:lpstr>
      <vt:lpstr>                                                                       КГКОУ школа 3  Конкурс в 7а классе:      Подготовила и провела:  учитель профессионально-трудового обучения:  Климова С.П. 2015 год</vt:lpstr>
      <vt:lpstr>Слайд 2</vt:lpstr>
      <vt:lpstr>Всем!</vt:lpstr>
      <vt:lpstr>Слайд 4</vt:lpstr>
      <vt:lpstr>Конкурс 1. «Пословицы запутались»</vt:lpstr>
      <vt:lpstr>   </vt:lpstr>
      <vt:lpstr>   </vt:lpstr>
      <vt:lpstr>Конкурс  «Это должен каждый знать  обязательно на «5»</vt:lpstr>
      <vt:lpstr>Задание 2. Назовите мерки : 1 - Сш    2 - Сг   3 - Ст 4 - Ди 5 – Сб 6 - Шп    </vt:lpstr>
      <vt:lpstr>Слайд 10</vt:lpstr>
      <vt:lpstr>Слайд 11</vt:lpstr>
      <vt:lpstr>Задание 5. ОБГОНЯЛКИ</vt:lpstr>
      <vt:lpstr>«Дом Моделей»</vt:lpstr>
      <vt:lpstr>Слайд 14</vt:lpstr>
      <vt:lpstr>Слайд 15</vt:lpstr>
      <vt:lpstr>Слайд 16</vt:lpstr>
      <vt:lpstr>Слайд 17</vt:lpstr>
      <vt:lpstr>Слайд 18</vt:lpstr>
      <vt:lpstr>Слайд 19</vt:lpstr>
      <vt:lpstr>Подведение итога конкурса.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123</cp:lastModifiedBy>
  <cp:revision>42</cp:revision>
  <dcterms:created xsi:type="dcterms:W3CDTF">2007-01-13T09:26:01Z</dcterms:created>
  <dcterms:modified xsi:type="dcterms:W3CDTF">2016-01-19T15:38:37Z</dcterms:modified>
</cp:coreProperties>
</file>