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7" r:id="rId4"/>
    <p:sldId id="266" r:id="rId5"/>
    <p:sldId id="269" r:id="rId6"/>
    <p:sldId id="264" r:id="rId7"/>
    <p:sldId id="260" r:id="rId8"/>
    <p:sldId id="258" r:id="rId9"/>
    <p:sldId id="256" r:id="rId10"/>
    <p:sldId id="257" r:id="rId11"/>
    <p:sldId id="265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16775"/>
            <a:ext cx="8229600" cy="15887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</a:t>
            </a:r>
            <a:r>
              <a:rPr lang="ru-RU" sz="2400" b="1" dirty="0" smtClean="0">
                <a:solidFill>
                  <a:srgbClr val="FF0000"/>
                </a:solidFill>
              </a:rPr>
              <a:t>Доклад на тему: «Использование схем как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     средства активизации познавательной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деятельности на уроках биологии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в коррекционной школе 8 вида»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Admin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8272" cy="200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dmin\Desktop\b4a7975c2a4b359dea0838a8e56b2717thumb640x4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176" y="2018870"/>
            <a:ext cx="2520280" cy="232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Admin\Desktop\0a1f735683694e036b21e417a8664ed7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7456" y="3645024"/>
            <a:ext cx="2448272" cy="227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Admin\Desktop\ph57507wb19dm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728" y="4556190"/>
            <a:ext cx="2448272" cy="230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1930" y="5004788"/>
            <a:ext cx="37909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Выполнил: 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биологии М.В.Чепрасов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23772" y="6021288"/>
            <a:ext cx="3842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КГК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СКОУ  СКОШ 8 вида № 3</a:t>
            </a:r>
          </a:p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г. Комсомольск-на-Амуре 2014 г.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5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408712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6214" y="330079"/>
            <a:ext cx="85195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Чередование с таблицей в виде теста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83913" y="4869160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66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Структурная схема, без картинок</a:t>
            </a:r>
            <a:endParaRPr lang="ru-RU" dirty="0"/>
          </a:p>
        </p:txBody>
      </p:sp>
      <p:pic>
        <p:nvPicPr>
          <p:cNvPr id="6146" name="Picture 2" descr="C:\Users\Admin\Desktop\Животные_сх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29600" cy="45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72400" y="5157192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3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Схема с текстом, картинками, таблицей, дополнительными элементами</a:t>
            </a:r>
            <a:endParaRPr lang="ru-RU" sz="3200" dirty="0"/>
          </a:p>
        </p:txBody>
      </p:sp>
      <p:pic>
        <p:nvPicPr>
          <p:cNvPr id="4098" name="Picture 2" descr="C:\Users\Admin\Desktop\kurenie_serdc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768752" cy="50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108152" y="528834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5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Игровая схема </a:t>
            </a:r>
            <a:endParaRPr lang="ru-RU" dirty="0"/>
          </a:p>
        </p:txBody>
      </p:sp>
      <p:pic>
        <p:nvPicPr>
          <p:cNvPr id="9218" name="Picture 2" descr="C:\Users\Admin\Desktop\biol_assort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272808" cy="54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51643" y="528834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0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Простая динамическая схема-картина</a:t>
            </a:r>
            <a:endParaRPr lang="ru-RU" sz="3200" dirty="0"/>
          </a:p>
        </p:txBody>
      </p:sp>
      <p:pic>
        <p:nvPicPr>
          <p:cNvPr id="8194" name="Picture 2" descr="C:\Users\Admin\Desktop\183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70485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157192"/>
            <a:ext cx="15263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Зима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635629"/>
            <a:ext cx="14782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Весна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700808"/>
            <a:ext cx="12355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Лето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4566" y="5130956"/>
            <a:ext cx="15376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Осень</a:t>
            </a:r>
            <a:endParaRPr lang="ru-RU" sz="4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51643" y="528834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5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Простая структурная схема,</a:t>
            </a:r>
            <a:br>
              <a:rPr lang="ru-RU" dirty="0" smtClean="0"/>
            </a:br>
            <a:r>
              <a:rPr lang="ru-RU" dirty="0" smtClean="0"/>
              <a:t>с картинками - подсказками</a:t>
            </a:r>
            <a:endParaRPr lang="ru-RU" dirty="0"/>
          </a:p>
        </p:txBody>
      </p:sp>
      <p:pic>
        <p:nvPicPr>
          <p:cNvPr id="7170" name="Picture 2" descr="C:\Users\Admin\Desktop\1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48847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dmin\Desktop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257" y="3342726"/>
            <a:ext cx="2039267" cy="16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Admin\Desktop\b4a7975c2a4b359dea0838a8e56b2717thumb640x48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0590" y="3342726"/>
            <a:ext cx="1812032" cy="16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Admin\Desktop\0a1f735683694e036b21e417a8664ed7.jpe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42726"/>
            <a:ext cx="1800200" cy="16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3780" y="1844824"/>
            <a:ext cx="765504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Царства живой природы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174" name="Picture 6" descr="C:\Users\Admin\Desktop\ph57507wb19dm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25"/>
            <a:ext cx="1776739" cy="16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44408" y="52292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1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Схема с добавлением картинок и графических элементов</a:t>
            </a:r>
            <a:endParaRPr lang="ru-RU" sz="3200" dirty="0"/>
          </a:p>
        </p:txBody>
      </p:sp>
      <p:pic>
        <p:nvPicPr>
          <p:cNvPr id="10242" name="Picture 2" descr="C:\Users\Admin\Desktop\0027-027-Nazovite-chasti-griba-oboznachennye-na-risunke-pod-tsiframi-1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272808" cy="502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57835" y="5157192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9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1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Схема с картинками, с небольшим добавлением текста</a:t>
            </a:r>
            <a:endParaRPr lang="ru-RU" dirty="0"/>
          </a:p>
        </p:txBody>
      </p:sp>
      <p:pic>
        <p:nvPicPr>
          <p:cNvPr id="5122" name="Picture 2" descr="C:\Users\Admin\Desktop\0003-003-Priroda-sozdano-cheloveko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68752" cy="50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83913" y="4986266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9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6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kornevaya_sist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6372"/>
            <a:ext cx="673912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5926" y="116632"/>
            <a:ext cx="78845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с чередованием картинок и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текста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00392" y="4965103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8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bca7714646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73774"/>
            <a:ext cx="7200800" cy="514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4605" y="332656"/>
            <a:ext cx="683482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Динамическая схема без текста, 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с большим количеством рисунков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00392" y="4965103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0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548680"/>
            <a:ext cx="85681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Чередование с текстом и картинками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83913" y="4986266"/>
            <a:ext cx="8237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544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112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Доклад на тему: «Использование схем как       средства активизации познавательной  деятельности на уроках биологии  в коррекционной школе 8 вида»</vt:lpstr>
      <vt:lpstr>Игровая схема </vt:lpstr>
      <vt:lpstr>Простая динамическая схема-картина</vt:lpstr>
      <vt:lpstr>Простая структурная схема, с картинками - подсказками</vt:lpstr>
      <vt:lpstr>Схема с добавлением картинок и графических элементов</vt:lpstr>
      <vt:lpstr> Схема с картинками, с небольшим добавлением текста</vt:lpstr>
      <vt:lpstr>Слайд 7</vt:lpstr>
      <vt:lpstr>Слайд 8</vt:lpstr>
      <vt:lpstr>Слайд 9</vt:lpstr>
      <vt:lpstr>Слайд 10</vt:lpstr>
      <vt:lpstr>Структурная схема, без картинок</vt:lpstr>
      <vt:lpstr>Схема с текстом, картинками, таблицей, дополнительными элементами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Игорь Иванович</cp:lastModifiedBy>
  <cp:revision>14</cp:revision>
  <dcterms:created xsi:type="dcterms:W3CDTF">2014-03-13T11:53:03Z</dcterms:created>
  <dcterms:modified xsi:type="dcterms:W3CDTF">2014-05-22T03:56:48Z</dcterms:modified>
</cp:coreProperties>
</file>