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Пед совет 10.01.2012 Профессион-трудовое-обучение\фото столяр\DSC006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39738" y="-295275"/>
            <a:ext cx="9753601" cy="7315200"/>
          </a:xfrm>
          <a:prstGeom prst="rect">
            <a:avLst/>
          </a:prstGeom>
          <a:noFill/>
        </p:spPr>
      </p:pic>
      <p:pic>
        <p:nvPicPr>
          <p:cNvPr id="1027" name="Picture 3" descr="J:\Пед совет 10.01.2012 Профессион-трудовое-обучение\фото столяр\DSC005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39738" y="-295275"/>
            <a:ext cx="9753601" cy="7315200"/>
          </a:xfrm>
          <a:prstGeom prst="rect">
            <a:avLst/>
          </a:prstGeom>
          <a:noFill/>
        </p:spPr>
      </p:pic>
      <p:pic>
        <p:nvPicPr>
          <p:cNvPr id="1028" name="Picture 4" descr="J:\Пед совет 10.01.2012 Профессион-трудовое-обучение\фото столяр\DSC005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39738" y="-295275"/>
            <a:ext cx="9753601" cy="7315200"/>
          </a:xfrm>
          <a:prstGeom prst="rect">
            <a:avLst/>
          </a:prstGeom>
          <a:noFill/>
        </p:spPr>
      </p:pic>
      <p:pic>
        <p:nvPicPr>
          <p:cNvPr id="1029" name="Picture 5" descr="J:\Пед совет 10.01.2012 Профессион-трудовое-обучение\фото столяр\DSC005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39738" y="-295275"/>
            <a:ext cx="9753601" cy="7315200"/>
          </a:xfrm>
          <a:prstGeom prst="rect">
            <a:avLst/>
          </a:prstGeom>
          <a:noFill/>
        </p:spPr>
      </p:pic>
      <p:pic>
        <p:nvPicPr>
          <p:cNvPr id="1030" name="Picture 6" descr="J:\Пед совет 10.01.2012 Профессион-трудовое-обучение\фото столяр\DSC006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39738" y="-295275"/>
            <a:ext cx="9753601" cy="7315200"/>
          </a:xfrm>
          <a:prstGeom prst="rect">
            <a:avLst/>
          </a:prstGeom>
          <a:noFill/>
        </p:spPr>
      </p:pic>
      <p:pic>
        <p:nvPicPr>
          <p:cNvPr id="1031" name="Picture 7" descr="J:\Пед совет 10.01.2012 Профессион-трудовое-обучение\фото столяр\DSC006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39738" y="-295275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Пед совет 10.01.2012 Профессион-трудовое-обучение\фото столяр\DSC006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  <p:pic>
        <p:nvPicPr>
          <p:cNvPr id="2051" name="Picture 3" descr="J:\Пед совет 10.01.2012 Профессион-трудовое-обучение\фото столяр\DSC006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  <p:pic>
        <p:nvPicPr>
          <p:cNvPr id="2052" name="Picture 4" descr="J:\Пед совет 10.01.2012 Профессион-трудовое-обучение\фото столяр\DSC006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  <p:pic>
        <p:nvPicPr>
          <p:cNvPr id="2053" name="Picture 5" descr="J:\Пед совет 10.01.2012 Профессион-трудовое-обучение\фото столяр\DSC006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  <p:pic>
        <p:nvPicPr>
          <p:cNvPr id="2054" name="Picture 6" descr="J:\Пед совет 10.01.2012 Профессион-трудовое-обучение\фото столяр\DSC006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  <p:pic>
        <p:nvPicPr>
          <p:cNvPr id="2055" name="Picture 7" descr="J:\Пед совет 10.01.2012 Профессион-трудовое-обучение\фото столяр\DSC0062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04800" y="-3810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Пед совет 10.01.2012 Профессион-трудовое-обучение\фото столяр\DSC006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1" y="-228601"/>
            <a:ext cx="9753601" cy="7315201"/>
          </a:xfrm>
          <a:prstGeom prst="rect">
            <a:avLst/>
          </a:prstGeom>
          <a:noFill/>
        </p:spPr>
      </p:pic>
      <p:pic>
        <p:nvPicPr>
          <p:cNvPr id="3075" name="Picture 3" descr="J:\Пед совет 10.01.2012 Профессион-трудовое-обучение\фото столяр\DSC006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1" y="-228601"/>
            <a:ext cx="9753601" cy="7315201"/>
          </a:xfrm>
          <a:prstGeom prst="rect">
            <a:avLst/>
          </a:prstGeom>
          <a:noFill/>
        </p:spPr>
      </p:pic>
      <p:pic>
        <p:nvPicPr>
          <p:cNvPr id="3076" name="Picture 4" descr="J:\Пед совет 10.01.2012 Профессион-трудовое-обучение\фото столяр\DSC006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04801" y="-228601"/>
            <a:ext cx="9753601" cy="7315201"/>
          </a:xfrm>
          <a:prstGeom prst="rect">
            <a:avLst/>
          </a:prstGeom>
          <a:noFill/>
        </p:spPr>
      </p:pic>
      <p:pic>
        <p:nvPicPr>
          <p:cNvPr id="3077" name="Picture 5" descr="J:\Пед совет 10.01.2012 Профессион-трудовое-обучение\фото столяр\DSC006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04801" y="-228601"/>
            <a:ext cx="9753601" cy="7315201"/>
          </a:xfrm>
          <a:prstGeom prst="rect">
            <a:avLst/>
          </a:prstGeom>
          <a:noFill/>
        </p:spPr>
      </p:pic>
      <p:pic>
        <p:nvPicPr>
          <p:cNvPr id="3078" name="Picture 6" descr="J:\Пед совет 10.01.2012 Профессион-трудовое-обучение\фото столяр\DSC006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04801" y="-228601"/>
            <a:ext cx="9753601" cy="7315201"/>
          </a:xfrm>
          <a:prstGeom prst="rect">
            <a:avLst/>
          </a:prstGeom>
          <a:noFill/>
        </p:spPr>
      </p:pic>
      <p:pic>
        <p:nvPicPr>
          <p:cNvPr id="3079" name="Picture 7" descr="J:\Пед совет 10.01.2012 Профессион-трудовое-обучение\фото столяр\DSC006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04801" y="-228601"/>
            <a:ext cx="9753601" cy="7315201"/>
          </a:xfrm>
          <a:prstGeom prst="rect">
            <a:avLst/>
          </a:prstGeom>
          <a:noFill/>
        </p:spPr>
      </p:pic>
      <p:pic>
        <p:nvPicPr>
          <p:cNvPr id="3080" name="Picture 8" descr="J:\Пед совет 10.01.2012 Профессион-трудовое-обучение\фото столяр\DSC0064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304801" y="-228601"/>
            <a:ext cx="9753601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XP Mode</cp:lastModifiedBy>
  <cp:revision>2</cp:revision>
  <dcterms:modified xsi:type="dcterms:W3CDTF">2022-10-02T12:01:45Z</dcterms:modified>
</cp:coreProperties>
</file>