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2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E6D96-3C33-419B-8289-A36113C1DA0D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E799C-0DF2-4462-B5A5-3DD85BF339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6B1570-E4B8-4D1C-A6CE-2B5588E13867}" type="slidenum">
              <a:rPr lang="en-US"/>
              <a:pPr/>
              <a:t>1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6B1570-E4B8-4D1C-A6CE-2B5588E13867}" type="slidenum">
              <a:rPr lang="en-US"/>
              <a:pPr/>
              <a:t>10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6B1570-E4B8-4D1C-A6CE-2B5588E13867}" type="slidenum">
              <a:rPr lang="en-US"/>
              <a:pPr/>
              <a:t>11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6B1570-E4B8-4D1C-A6CE-2B5588E13867}" type="slidenum">
              <a:rPr lang="en-US"/>
              <a:pPr/>
              <a:t>12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6B1570-E4B8-4D1C-A6CE-2B5588E13867}" type="slidenum">
              <a:rPr lang="en-US"/>
              <a:pPr/>
              <a:t>13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004F3E-1456-4608-867F-FB1557DBF05F}" type="slidenum">
              <a:rPr lang="en-US"/>
              <a:pPr/>
              <a:t>14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6B1570-E4B8-4D1C-A6CE-2B5588E13867}" type="slidenum">
              <a:rPr lang="en-US"/>
              <a:pPr/>
              <a:t>2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6B1570-E4B8-4D1C-A6CE-2B5588E13867}" type="slidenum">
              <a:rPr lang="en-US"/>
              <a:pPr/>
              <a:t>3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004F3E-1456-4608-867F-FB1557DBF05F}" type="slidenum">
              <a:rPr lang="en-US"/>
              <a:pPr/>
              <a:t>4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004F3E-1456-4608-867F-FB1557DBF05F}" type="slidenum">
              <a:rPr lang="en-US"/>
              <a:pPr/>
              <a:t>5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004F3E-1456-4608-867F-FB1557DBF05F}" type="slidenum">
              <a:rPr lang="en-US"/>
              <a:pPr/>
              <a:t>6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004F3E-1456-4608-867F-FB1557DBF05F}" type="slidenum">
              <a:rPr lang="en-US"/>
              <a:pPr/>
              <a:t>7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6B1570-E4B8-4D1C-A6CE-2B5588E13867}" type="slidenum">
              <a:rPr lang="en-US"/>
              <a:pPr/>
              <a:t>8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6B1570-E4B8-4D1C-A6CE-2B5588E13867}" type="slidenum">
              <a:rPr lang="en-US"/>
              <a:pPr/>
              <a:t>9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85800" y="1124744"/>
            <a:ext cx="777463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B92D14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Современный инструментарий психолого-педагогического сопровождения детей с интеллектуальными нарушениями.</a:t>
            </a:r>
            <a:b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B92D14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4509120"/>
            <a:ext cx="3384376" cy="2016224"/>
          </a:xfrm>
        </p:spPr>
        <p:txBody>
          <a:bodyPr>
            <a:normAutofit/>
          </a:bodyPr>
          <a:lstStyle/>
          <a:p>
            <a:pPr algn="l"/>
            <a:r>
              <a:rPr lang="ru-RU" sz="2800" dirty="0" err="1" smtClean="0">
                <a:solidFill>
                  <a:srgbClr val="000000"/>
                </a:solidFill>
              </a:rPr>
              <a:t>Самар</a:t>
            </a:r>
            <a:r>
              <a:rPr lang="ru-RU" sz="2800" dirty="0" smtClean="0">
                <a:solidFill>
                  <a:srgbClr val="000000"/>
                </a:solidFill>
              </a:rPr>
              <a:t> Галина Станиславовна,</a:t>
            </a:r>
          </a:p>
          <a:p>
            <a:pPr algn="l"/>
            <a:r>
              <a:rPr lang="ru-RU" sz="2800" dirty="0" smtClean="0">
                <a:solidFill>
                  <a:srgbClr val="000000"/>
                </a:solidFill>
              </a:rPr>
              <a:t>учитель – логопед </a:t>
            </a:r>
          </a:p>
          <a:p>
            <a:pPr algn="l"/>
            <a:r>
              <a:rPr lang="ru-RU" sz="2800" dirty="0" smtClean="0">
                <a:solidFill>
                  <a:srgbClr val="000000"/>
                </a:solidFill>
              </a:rPr>
              <a:t>КГБОУ школа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251520" y="260648"/>
            <a:ext cx="865968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2800" b="1" kern="0" noProof="0" dirty="0" smtClean="0">
                <a:solidFill>
                  <a:srgbClr val="00000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ИНФОРМАЦИЯ</a:t>
            </a:r>
            <a:r>
              <a:rPr lang="ru-RU" sz="2800" b="1" kern="0" dirty="0" smtClean="0">
                <a:solidFill>
                  <a:srgbClr val="00000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 ПО ТРУДОВОМУ ОБУЧЕНИЮ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7" descr="I:\край\Дневник Фарватер\1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571894">
            <a:off x="4964139" y="2105854"/>
            <a:ext cx="3076364" cy="432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6" descr="I:\край\Дневник Фарватер\1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376657">
            <a:off x="4373688" y="1676361"/>
            <a:ext cx="3060247" cy="432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5" descr="I:\край\Дневник Фарватер\1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78484">
            <a:off x="3723977" y="1489948"/>
            <a:ext cx="3050110" cy="432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Picture 4" descr="I:\край\Дневник Фарватер\1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70475">
            <a:off x="2864825" y="1310401"/>
            <a:ext cx="3061978" cy="432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Picture 3" descr="I:\край\Дневник Фарватер\1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973098">
            <a:off x="1121890" y="1654761"/>
            <a:ext cx="3063703" cy="432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Picture 2" descr="I:\край\Дневник Фарватер\1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0497730">
            <a:off x="602743" y="2165561"/>
            <a:ext cx="3061978" cy="432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251520" y="260648"/>
            <a:ext cx="865968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ЗАПИСИ НАБЛЮДЕНИЙ И РЕКОМЕНДАЦИЙ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I:\край\Дневник Фарватер\1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340768"/>
            <a:ext cx="3570288" cy="50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3" descr="I:\край\Дневник Фарватер\1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340768"/>
            <a:ext cx="3572308" cy="50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251520" y="260648"/>
            <a:ext cx="460851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СВЕДЕНИЯ О РАБОТЕ С РОДИТЕЛЯМИ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 descr="I:\край\Дневник Фарватер\1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5976">
            <a:off x="4228112" y="1301861"/>
            <a:ext cx="3551538" cy="50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3851920" y="188640"/>
            <a:ext cx="511256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РЕКОМЕНДАТЕЛЬНОЕ ПИСЬМО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280568">
            <a:off x="1212092" y="1073322"/>
            <a:ext cx="3797224" cy="536035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906713"/>
            <a:ext cx="7772400" cy="1500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ko-KR" sz="1800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 eaLnBrk="1" hangingPunct="1">
              <a:lnSpc>
                <a:spcPct val="80000"/>
              </a:lnSpc>
            </a:pPr>
            <a:endParaRPr lang="en-US" altLang="ko-KR" sz="1800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>
              <a:solidFill>
                <a:srgbClr val="4D4D4D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907704" y="2132856"/>
            <a:ext cx="6969968" cy="71596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000" kern="0" dirty="0" smtClean="0">
                <a:solidFill>
                  <a:srgbClr val="0066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6350" stA="60000" endA="900" endPos="60000" dist="60007" dir="5400000" sy="-100000" algn="bl" rotWithShape="0"/>
                </a:effectLst>
                <a:latin typeface="+mj-lt"/>
                <a:ea typeface="+mj-ea"/>
                <a:cs typeface="+mj-cs"/>
              </a:rPr>
              <a:t>СПАСИБО ЗА ВНИМАНИЕ!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reflection blurRad="6350" stA="60000" endA="900" endPos="60000" dist="60007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 descr="C:\Users\Татьяна\Desktop\spasibo-za-vnimanie-new-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0200" y="3645024"/>
            <a:ext cx="2305275" cy="228352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51520" y="260648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ЦЕЛЬ:</a:t>
            </a: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251520" y="1124744"/>
            <a:ext cx="8686800" cy="1370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B92D1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программы является обеспечение оптимальных условий, для формирования жизненных компетенций ребенка исходя из его индивидуальных особенностей.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04800" y="2307984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000000"/>
                </a:solidFill>
              </a:rPr>
              <a:t>Задачи: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51520" y="3140968"/>
            <a:ext cx="8686800" cy="3501008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0070C0"/>
                </a:solidFill>
              </a:rPr>
              <a:t>1.	Помощь (содействие) ребенку в решении актуальных задач, обучения, воспитания, профессиональной ориентации, самоопределения, социализации;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2.	Развитие психолого-педагогической компетентности (психологической культуры) обучающихся и педагогов.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3.	Своевременная диагностика и коррекция нарушений в развитии.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 txBox="1">
            <a:spLocks/>
          </p:cNvSpPr>
          <p:nvPr/>
        </p:nvSpPr>
        <p:spPr bwMode="auto">
          <a:xfrm>
            <a:off x="278632" y="1412776"/>
            <a:ext cx="8712968" cy="446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Психолого-медико-педагогический</a:t>
            </a: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консилиум.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Медико-социальное сопровождение.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Психолого-педагогическое   сопровождение.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Социально-педагогическое  сопровождение.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906713"/>
            <a:ext cx="7772400" cy="1500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ko-KR" sz="1800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 eaLnBrk="1" hangingPunct="1">
              <a:lnSpc>
                <a:spcPct val="80000"/>
              </a:lnSpc>
            </a:pPr>
            <a:endParaRPr lang="en-US" altLang="ko-KR" sz="1800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>
              <a:solidFill>
                <a:srgbClr val="4D4D4D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259632" y="1417638"/>
            <a:ext cx="6969968" cy="71596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3" descr="I:\край\Дневник Фарватер\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05198">
            <a:off x="4709021" y="856079"/>
            <a:ext cx="3909405" cy="504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2" descr="I:\край\Дневник Фарватер\1.png"/>
          <p:cNvPicPr>
            <a:picLocks noChangeAspect="1" noChangeArrowheads="1"/>
          </p:cNvPicPr>
          <p:nvPr/>
        </p:nvPicPr>
        <p:blipFill>
          <a:blip r:embed="rId4" cstate="print"/>
          <a:srcRect l="2728"/>
          <a:stretch>
            <a:fillRect/>
          </a:stretch>
        </p:blipFill>
        <p:spPr bwMode="auto">
          <a:xfrm rot="21211126">
            <a:off x="681896" y="747157"/>
            <a:ext cx="3813074" cy="504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906713"/>
            <a:ext cx="7772400" cy="1500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ko-KR" sz="1800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 eaLnBrk="1" hangingPunct="1">
              <a:lnSpc>
                <a:spcPct val="80000"/>
              </a:lnSpc>
            </a:pPr>
            <a:endParaRPr lang="en-US" altLang="ko-KR" sz="1800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>
              <a:solidFill>
                <a:srgbClr val="4D4D4D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259632" y="1417638"/>
            <a:ext cx="6969968" cy="71596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295128" y="332656"/>
            <a:ext cx="7848872" cy="8382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Первичная информация</a:t>
            </a:r>
            <a:endParaRPr lang="ru-RU" b="1" dirty="0">
              <a:solidFill>
                <a:srgbClr val="000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11" name="Picture 4" descr="I:\край\Дневник Фарватер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65251">
            <a:off x="4879002" y="1518882"/>
            <a:ext cx="3600000" cy="504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6" descr="I:\край\Дневник Фарватер\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028261">
            <a:off x="1004173" y="1384686"/>
            <a:ext cx="3560493" cy="504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906713"/>
            <a:ext cx="7772400" cy="1500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ko-KR" sz="1800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 eaLnBrk="1" hangingPunct="1">
              <a:lnSpc>
                <a:spcPct val="80000"/>
              </a:lnSpc>
            </a:pPr>
            <a:endParaRPr lang="en-US" altLang="ko-KR" sz="1800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>
              <a:solidFill>
                <a:srgbClr val="4D4D4D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259632" y="1417638"/>
            <a:ext cx="6969968" cy="71596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 bwMode="auto">
          <a:xfrm>
            <a:off x="755576" y="332656"/>
            <a:ext cx="518457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</a:rPr>
              <a:t>ПАСПОРТ ЗДОРОВЬЯ И ФИЗИЧЕСКОГО РАЗВИТИЯ УЧАЩЕГОСЯ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</a:endParaRPr>
          </a:p>
        </p:txBody>
      </p:sp>
      <p:pic>
        <p:nvPicPr>
          <p:cNvPr id="11" name="Picture 2" descr="I:\край\Дневник Фарватер\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62200">
            <a:off x="4510688" y="1343209"/>
            <a:ext cx="3514325" cy="49650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906713"/>
            <a:ext cx="7772400" cy="1500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ko-KR" sz="1800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 eaLnBrk="1" hangingPunct="1">
              <a:lnSpc>
                <a:spcPct val="80000"/>
              </a:lnSpc>
            </a:pPr>
            <a:endParaRPr lang="en-US" altLang="ko-KR" sz="1800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>
              <a:solidFill>
                <a:srgbClr val="4D4D4D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075240" cy="8382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Карта динамического наблюдения учащегося</a:t>
            </a:r>
            <a:endParaRPr lang="ru-RU" sz="2800" dirty="0">
              <a:solidFill>
                <a:srgbClr val="000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9" name="Picture 7" descr="I:\край\Дневник Фарватер\1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571894">
            <a:off x="4964139" y="2105853"/>
            <a:ext cx="3076364" cy="432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Picture 6" descr="I:\край\Дневник Фарватер\1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930326">
            <a:off x="4980601" y="1826415"/>
            <a:ext cx="3060247" cy="432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Picture 5" descr="I:\край\Дневник Фарватер\1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250820">
            <a:off x="4779877" y="1678764"/>
            <a:ext cx="3050110" cy="432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Picture 4" descr="I:\край\Дневник Фарватер\1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882258">
            <a:off x="4176495" y="1389956"/>
            <a:ext cx="3061978" cy="432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4" name="Picture 3" descr="I:\край\Дневник Фарватер\1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519449">
            <a:off x="3692525" y="1284373"/>
            <a:ext cx="3063703" cy="432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" name="Picture 2" descr="I:\край\Дневник Фарватер\1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868515">
            <a:off x="3191110" y="1294850"/>
            <a:ext cx="3061978" cy="432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6" name="Picture 3" descr="I:\край\Дневник Фарватер\1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69380">
            <a:off x="2527901" y="1261910"/>
            <a:ext cx="3047671" cy="432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7" name="Picture 2" descr="I:\край\Дневник Фарватер\9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12555" y="1196750"/>
            <a:ext cx="3067912" cy="432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8" name="Picture 4" descr="I:\край\Дневник Фарватер\8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21199652">
            <a:off x="1583011" y="1377080"/>
            <a:ext cx="3041753" cy="432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9" name="Picture 3" descr="I:\край\Дневник Фарватер\7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20106937">
            <a:off x="1358269" y="1798866"/>
            <a:ext cx="3050110" cy="432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" name="Picture 2" descr="I:\край\Дневник Фарватер\6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19218497">
            <a:off x="1118185" y="2080623"/>
            <a:ext cx="3057777" cy="432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251520" y="260648"/>
            <a:ext cx="865968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2800" b="1" kern="0" noProof="0" dirty="0" smtClean="0">
                <a:solidFill>
                  <a:srgbClr val="00000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ИНФОРМАЦИЯ</a:t>
            </a:r>
            <a:r>
              <a:rPr kumimoji="0" lang="ru-RU" sz="28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СПЕЦИАЛИСТОВ СЛУЖБЫ</a:t>
            </a:r>
            <a:r>
              <a:rPr kumimoji="0" lang="ru-RU" sz="2800" b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СОПРОВОЖДЕНИЯ</a:t>
            </a:r>
            <a:r>
              <a:rPr kumimoji="0" lang="ru-RU" sz="28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ru-RU" sz="28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I:\край\Дневник Фарватер\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60502">
            <a:off x="4957521" y="1563403"/>
            <a:ext cx="3548712" cy="504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Picture 3" descr="I:\край\Дневник Фарватер\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232941">
            <a:off x="941993" y="1516030"/>
            <a:ext cx="3558462" cy="504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251520" y="260648"/>
            <a:ext cx="865968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2800" b="1" kern="0" noProof="0" dirty="0" smtClean="0">
                <a:solidFill>
                  <a:srgbClr val="00000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ИНФОРМАЦИЯ</a:t>
            </a:r>
            <a:r>
              <a:rPr lang="ru-RU" sz="2800" b="1" kern="0" dirty="0" smtClean="0">
                <a:solidFill>
                  <a:srgbClr val="00000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 ПЕДАГОГА И ВОСПИТАТЕЛЯ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3" descr="I:\край\Дневник Фарватер\1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39958">
            <a:off x="4644008" y="1340768"/>
            <a:ext cx="3555616" cy="504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2" descr="I:\край\Дневник Фарватер\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196415">
            <a:off x="1182438" y="1317014"/>
            <a:ext cx="3579231" cy="504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2b2ba986d9a7e3a9f5b335f91f61b6782dbc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Экран (4:3)</PresentationFormat>
  <Paragraphs>43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Первичная информация</vt:lpstr>
      <vt:lpstr>ПАСПОРТ ЗДОРОВЬЯ И ФИЗИЧЕСКОГО РАЗВИТИЯ УЧАЩЕГОСЯ</vt:lpstr>
      <vt:lpstr>Карта динамического наблюдения учащегося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123</cp:lastModifiedBy>
  <cp:revision>2</cp:revision>
  <dcterms:created xsi:type="dcterms:W3CDTF">2018-02-05T21:55:03Z</dcterms:created>
  <dcterms:modified xsi:type="dcterms:W3CDTF">2018-02-05T21:55:15Z</dcterms:modified>
</cp:coreProperties>
</file>