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1451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Тема: --------  ------ при </a:t>
            </a:r>
            <a:r>
              <a:rPr lang="ru-RU" dirty="0" smtClean="0"/>
              <a:t>работе с моющими средствами для уборки санузла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8072494" cy="4500594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AutoNum type="arabicPeriod"/>
            </a:pPr>
            <a:endParaRPr lang="ru-RU" sz="46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ru-RU" sz="4600" dirty="0" smtClean="0">
                <a:solidFill>
                  <a:schemeClr val="tx1"/>
                </a:solidFill>
              </a:rPr>
              <a:t>до </a:t>
            </a:r>
            <a:r>
              <a:rPr lang="ru-RU" sz="4600" dirty="0" smtClean="0">
                <a:solidFill>
                  <a:schemeClr val="tx1"/>
                </a:solidFill>
              </a:rPr>
              <a:t>– </a:t>
            </a:r>
            <a:r>
              <a:rPr lang="ru-RU" sz="4600" dirty="0" err="1" smtClean="0">
                <a:solidFill>
                  <a:schemeClr val="tx1"/>
                </a:solidFill>
              </a:rPr>
              <a:t>ка</a:t>
            </a:r>
            <a:r>
              <a:rPr lang="ru-RU" sz="4600" dirty="0" smtClean="0">
                <a:solidFill>
                  <a:schemeClr val="tx1"/>
                </a:solidFill>
              </a:rPr>
              <a:t>                         2. </a:t>
            </a:r>
            <a:r>
              <a:rPr lang="ru-RU" sz="4600" dirty="0" err="1" smtClean="0">
                <a:solidFill>
                  <a:schemeClr val="tx1"/>
                </a:solidFill>
              </a:rPr>
              <a:t>пульвери</a:t>
            </a:r>
            <a:r>
              <a:rPr lang="ru-RU" sz="4600" dirty="0" smtClean="0">
                <a:solidFill>
                  <a:schemeClr val="tx1"/>
                </a:solidFill>
              </a:rPr>
              <a:t> – </a:t>
            </a:r>
            <a:r>
              <a:rPr lang="ru-RU" sz="4600" dirty="0" err="1" smtClean="0">
                <a:solidFill>
                  <a:schemeClr val="tx1"/>
                </a:solidFill>
              </a:rPr>
              <a:t>атор</a:t>
            </a:r>
            <a:r>
              <a:rPr lang="ru-RU" sz="46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/>
            <a:r>
              <a:rPr lang="ru-RU" sz="4600" dirty="0" smtClean="0">
                <a:solidFill>
                  <a:schemeClr val="tx1"/>
                </a:solidFill>
              </a:rPr>
              <a:t>     т – </a:t>
            </a:r>
            <a:r>
              <a:rPr lang="ru-RU" sz="4600" dirty="0" err="1" smtClean="0">
                <a:solidFill>
                  <a:schemeClr val="tx1"/>
                </a:solidFill>
              </a:rPr>
              <a:t>уба</a:t>
            </a:r>
            <a:r>
              <a:rPr lang="ru-RU" sz="4600" dirty="0" smtClean="0">
                <a:solidFill>
                  <a:schemeClr val="tx1"/>
                </a:solidFill>
              </a:rPr>
              <a:t>                               </a:t>
            </a:r>
            <a:r>
              <a:rPr lang="ru-RU" sz="4600" dirty="0" err="1" smtClean="0">
                <a:solidFill>
                  <a:schemeClr val="tx1"/>
                </a:solidFill>
              </a:rPr>
              <a:t>перч</a:t>
            </a:r>
            <a:r>
              <a:rPr lang="ru-RU" sz="4600" dirty="0" smtClean="0">
                <a:solidFill>
                  <a:schemeClr val="tx1"/>
                </a:solidFill>
              </a:rPr>
              <a:t> – тки</a:t>
            </a:r>
          </a:p>
          <a:p>
            <a:pPr marL="514350" indent="-514350" algn="l"/>
            <a:r>
              <a:rPr lang="ru-RU" sz="4600" dirty="0" smtClean="0">
                <a:solidFill>
                  <a:schemeClr val="tx1"/>
                </a:solidFill>
              </a:rPr>
              <a:t>     в – </a:t>
            </a:r>
            <a:r>
              <a:rPr lang="ru-RU" sz="4600" dirty="0" err="1" smtClean="0">
                <a:solidFill>
                  <a:schemeClr val="tx1"/>
                </a:solidFill>
              </a:rPr>
              <a:t>дро</a:t>
            </a:r>
            <a:r>
              <a:rPr lang="ru-RU" sz="4600" dirty="0" smtClean="0">
                <a:solidFill>
                  <a:schemeClr val="tx1"/>
                </a:solidFill>
              </a:rPr>
              <a:t>                              чистя – ее</a:t>
            </a:r>
          </a:p>
          <a:p>
            <a:pPr marL="514350" indent="-514350" algn="l"/>
            <a:r>
              <a:rPr lang="ru-RU" sz="4600" dirty="0" smtClean="0">
                <a:solidFill>
                  <a:schemeClr val="tx1"/>
                </a:solidFill>
              </a:rPr>
              <a:t>     в о - а                                 л – </a:t>
            </a:r>
            <a:r>
              <a:rPr lang="ru-RU" sz="4600" dirty="0" err="1" smtClean="0">
                <a:solidFill>
                  <a:schemeClr val="tx1"/>
                </a:solidFill>
              </a:rPr>
              <a:t>цо</a:t>
            </a:r>
            <a:endParaRPr lang="ru-RU" sz="46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4600" dirty="0" smtClean="0">
                <a:solidFill>
                  <a:schemeClr val="tx1"/>
                </a:solidFill>
              </a:rPr>
              <a:t>     </a:t>
            </a:r>
            <a:r>
              <a:rPr lang="ru-RU" sz="4600" dirty="0" err="1" smtClean="0">
                <a:solidFill>
                  <a:schemeClr val="tx1"/>
                </a:solidFill>
              </a:rPr>
              <a:t>чи</a:t>
            </a:r>
            <a:r>
              <a:rPr lang="ru-RU" sz="4600" dirty="0" smtClean="0">
                <a:solidFill>
                  <a:schemeClr val="tx1"/>
                </a:solidFill>
              </a:rPr>
              <a:t> – </a:t>
            </a:r>
            <a:r>
              <a:rPr lang="ru-RU" sz="4600" dirty="0" err="1" smtClean="0">
                <a:solidFill>
                  <a:schemeClr val="tx1"/>
                </a:solidFill>
              </a:rPr>
              <a:t>тка</a:t>
            </a:r>
            <a:r>
              <a:rPr lang="ru-RU" sz="4600" dirty="0" smtClean="0">
                <a:solidFill>
                  <a:schemeClr val="tx1"/>
                </a:solidFill>
              </a:rPr>
              <a:t>                              - аз</a:t>
            </a:r>
          </a:p>
          <a:p>
            <a:pPr marL="514350" indent="-514350" algn="l"/>
            <a:r>
              <a:rPr lang="ru-RU" sz="4600" dirty="0" smtClean="0">
                <a:solidFill>
                  <a:schemeClr val="tx1"/>
                </a:solidFill>
              </a:rPr>
              <a:t>     - </a:t>
            </a:r>
            <a:r>
              <a:rPr lang="ru-RU" sz="4600" dirty="0" err="1" smtClean="0">
                <a:solidFill>
                  <a:schemeClr val="tx1"/>
                </a:solidFill>
              </a:rPr>
              <a:t>уалет</a:t>
            </a:r>
            <a:r>
              <a:rPr lang="ru-RU" sz="4600" dirty="0" smtClean="0">
                <a:solidFill>
                  <a:schemeClr val="tx1"/>
                </a:solidFill>
              </a:rPr>
              <a:t>                               м – </a:t>
            </a:r>
            <a:r>
              <a:rPr lang="ru-RU" sz="4600" dirty="0" err="1" smtClean="0">
                <a:solidFill>
                  <a:schemeClr val="tx1"/>
                </a:solidFill>
              </a:rPr>
              <a:t>тье</a:t>
            </a:r>
            <a:endParaRPr lang="ru-RU" sz="46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4600" dirty="0" smtClean="0">
                <a:solidFill>
                  <a:schemeClr val="tx1"/>
                </a:solidFill>
              </a:rPr>
              <a:t>    </a:t>
            </a:r>
            <a:r>
              <a:rPr lang="ru-RU" sz="4600" dirty="0" err="1" smtClean="0">
                <a:solidFill>
                  <a:schemeClr val="tx1"/>
                </a:solidFill>
              </a:rPr>
              <a:t>рако</a:t>
            </a:r>
            <a:r>
              <a:rPr lang="ru-RU" sz="4600" dirty="0" smtClean="0">
                <a:solidFill>
                  <a:schemeClr val="tx1"/>
                </a:solidFill>
              </a:rPr>
              <a:t> – </a:t>
            </a:r>
            <a:r>
              <a:rPr lang="ru-RU" sz="4600" dirty="0" err="1" smtClean="0">
                <a:solidFill>
                  <a:schemeClr val="tx1"/>
                </a:solidFill>
              </a:rPr>
              <a:t>ина</a:t>
            </a:r>
            <a:r>
              <a:rPr lang="ru-RU" sz="4600" dirty="0" smtClean="0">
                <a:solidFill>
                  <a:schemeClr val="tx1"/>
                </a:solidFill>
              </a:rPr>
              <a:t>                         </a:t>
            </a:r>
          </a:p>
          <a:p>
            <a:pPr marL="514350" indent="-514350" algn="l"/>
            <a:r>
              <a:rPr lang="ru-RU" sz="4600" dirty="0" smtClean="0">
                <a:solidFill>
                  <a:schemeClr val="tx1"/>
                </a:solidFill>
              </a:rPr>
              <a:t>    </a:t>
            </a:r>
            <a:r>
              <a:rPr lang="ru-RU" sz="4600" dirty="0" err="1" smtClean="0">
                <a:solidFill>
                  <a:schemeClr val="tx1"/>
                </a:solidFill>
              </a:rPr>
              <a:t>унит</a:t>
            </a:r>
            <a:r>
              <a:rPr lang="ru-RU" sz="4600" dirty="0" smtClean="0">
                <a:solidFill>
                  <a:schemeClr val="tx1"/>
                </a:solidFill>
              </a:rPr>
              <a:t> - </a:t>
            </a:r>
            <a:r>
              <a:rPr lang="ru-RU" sz="4600" dirty="0" err="1" smtClean="0">
                <a:solidFill>
                  <a:schemeClr val="tx1"/>
                </a:solidFill>
              </a:rPr>
              <a:t>з</a:t>
            </a:r>
            <a:r>
              <a:rPr lang="ru-RU" sz="4600" dirty="0" smtClean="0">
                <a:solidFill>
                  <a:schemeClr val="tx1"/>
                </a:solidFill>
              </a:rPr>
              <a:t>  </a:t>
            </a:r>
          </a:p>
          <a:p>
            <a:pPr marL="514350" indent="-514350" algn="l"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Тема: Средства защиты при </a:t>
            </a:r>
            <a:r>
              <a:rPr lang="ru-RU" b="1" dirty="0" smtClean="0"/>
              <a:t>работе с моющими средствами для уборки санузла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С точки зрения сохранения гигиены санузел является самым проблемным помещением в жилом или служебном помещении. Как правило, именно  уборка  санузла отнимает больше всего времени.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a3-c.ru/EGGO_SITE/uplImages/13_s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429000"/>
            <a:ext cx="478634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Для того, чтобы сократить время уборки санузлов, требуется использовать современные  моющие и дезинфицирующие средства,  и  специальный инвентарь.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Убираем туалет. Полезные советы по уборке туалет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429000"/>
            <a:ext cx="442915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 средствам </a:t>
            </a:r>
            <a:r>
              <a:rPr lang="ru-RU" dirty="0" smtClean="0"/>
              <a:t>защиты  относятся</a:t>
            </a:r>
            <a:r>
              <a:rPr lang="ru-RU" dirty="0" smtClean="0"/>
              <a:t>:</a:t>
            </a:r>
          </a:p>
          <a:p>
            <a:pPr marL="514350" indent="-514350">
              <a:buAutoNum type="arabicPeriod"/>
            </a:pPr>
            <a:r>
              <a:rPr lang="ru-RU" dirty="0" smtClean="0"/>
              <a:t>халат или фартук, косынка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 резиновые  перчатки, резиновые сапоги</a:t>
            </a:r>
          </a:p>
          <a:p>
            <a:pPr marL="514350" indent="-514350">
              <a:buAutoNum type="arabicPeriod"/>
            </a:pPr>
            <a:r>
              <a:rPr lang="ru-RU" dirty="0" smtClean="0"/>
              <a:t> респиратор</a:t>
            </a:r>
          </a:p>
          <a:p>
            <a:pPr marL="514350" indent="-514350">
              <a:buAutoNum type="arabicPeriod"/>
            </a:pPr>
            <a:r>
              <a:rPr lang="ru-RU" dirty="0" smtClean="0"/>
              <a:t> очки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Рисунок 3" descr="http://www.a3-c.ru/EGGO_SITE/uplImages/11_s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14818"/>
            <a:ext cx="364333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Санузел: советы по уборке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Уборку санузла логично начинать с мытья унитаза. Для начала влейте в него немного  моющего или дезинфицирующего средства и,  пока он отмокает, займитесь чисткой ванны.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 Чтобы  на унитазе не появлялись эти ужасные черные полосы, вылейте на его поверхность полчашки уксуса и оставьте на ночь.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 Не смешивайте разные средства для чистки туалетов - они могут выделить ядовитые или даже взрывоопасные газы.  Если вы заботитесь об экологии, применяйте уксус.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4. Специальный блок с дезинфицирующим, моющим и дезодорирующим веществом, подвешенный под ободком унитаза, облегчит уборку - он будет действовать при каждом спуске воды.</a:t>
            </a:r>
          </a:p>
          <a:p>
            <a:pPr>
              <a:buNone/>
            </a:pPr>
            <a:r>
              <a:rPr lang="ru-RU" sz="2400" dirty="0" smtClean="0"/>
              <a:t>5. Чтобы быстро изготовить освежитель воздуха, налейте в пульверизатор 100 мл теплой воды и добавьте 10 капель эфирного масла из цветов апельсинного дерева.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284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Тема: --------  ------ при работе с моющими средствами для уборки санузла.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--------  ------ при выполнении мытья и дезинфекции санузла. </dc:title>
  <cp:lastModifiedBy>Киркица</cp:lastModifiedBy>
  <cp:revision>17</cp:revision>
  <dcterms:modified xsi:type="dcterms:W3CDTF">2014-05-14T22:59:22Z</dcterms:modified>
</cp:coreProperties>
</file>