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63" r:id="rId3"/>
    <p:sldId id="258" r:id="rId4"/>
    <p:sldId id="256" r:id="rId5"/>
    <p:sldId id="257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3501" autoAdjust="0"/>
    <p:restoredTop sz="94660"/>
  </p:normalViewPr>
  <p:slideViewPr>
    <p:cSldViewPr>
      <p:cViewPr varScale="1">
        <p:scale>
          <a:sx n="42" d="100"/>
          <a:sy n="4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571744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Развитие самостоятельности  у учащихся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5715016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М.В. Чепрасов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8001056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одно из ведущих качеств личности, выражающееся в умении поставить определённую цель, настойчиво добиваться её выполнения собственными силами, ответственно относится к своей деятельности, действовать при этом сознательно и инициативно не только в знакомой обстановке, но и в новых условиях, требующих принятия решений.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52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9024" y="128586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результат воспитания и самовоспитания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же – важнейшее условие самореализации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личности,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творческих возможностей.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39345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самостоятельной деятельности учащихся - одна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главных задач коррекционной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41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самостоятельной деятельности учащихся должно быть: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остоянным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постепенным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стимулирующим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0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1428736"/>
            <a:ext cx="735808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целенаправленное обучение обобщенным приемам самостоятельного выполнения домашних заданий;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обеспечение разнообразия домашних заданий и способов работы учащихся с учебным материалом;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рациональный выбор форм организации занятий по подготовке домашних заданий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осуществление дифференцированного подхода в процессе самоподготовки, в оказании педагогической помощи учащимся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28604"/>
            <a:ext cx="7429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Педагогические условия развития самостоятельности (по Ляшенко)</a:t>
            </a:r>
          </a:p>
        </p:txBody>
      </p:sp>
    </p:spTree>
    <p:extLst>
      <p:ext uri="{BB962C8B-B14F-4D97-AF65-F5344CB8AC3E}">
        <p14:creationId xmlns="" xmlns:p14="http://schemas.microsoft.com/office/powerpoint/2010/main" val="3807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является самым действенным средством коррекции психофизического развития детей с интеллектуальной недостаточностью, в том числе и для развития самостоятельности.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6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181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Учитель</cp:lastModifiedBy>
  <cp:revision>9</cp:revision>
  <dcterms:created xsi:type="dcterms:W3CDTF">2015-05-14T22:05:31Z</dcterms:created>
  <dcterms:modified xsi:type="dcterms:W3CDTF">2016-05-20T02:38:25Z</dcterms:modified>
</cp:coreProperties>
</file>