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5D8BF-8B26-42FB-B68D-712CBF7F2F30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E9AAE-172A-411C-AFC8-A6CF0A798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E9AAE-172A-411C-AFC8-A6CF0A798DF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42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1AAFCB-E59A-4F1B-865E-02F265A832A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7B4643-F9D5-4F88-BC34-40D0D401A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6000" dirty="0" smtClean="0"/>
              <a:t>Самоподготовка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Скороговорки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2204864"/>
            <a:ext cx="6400800" cy="34747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dirty="0"/>
              <a:t>«Лена искала булавку</a:t>
            </a:r>
          </a:p>
          <a:p>
            <a:pPr algn="ctr">
              <a:buNone/>
            </a:pPr>
            <a:r>
              <a:rPr lang="ru-RU" sz="3600" dirty="0"/>
              <a:t>Булавка упала под лавку</a:t>
            </a:r>
          </a:p>
          <a:p>
            <a:pPr algn="ctr">
              <a:buNone/>
            </a:pPr>
            <a:r>
              <a:rPr lang="ru-RU" sz="3600" dirty="0"/>
              <a:t>Под лавку заглянуть было лень</a:t>
            </a:r>
          </a:p>
          <a:p>
            <a:pPr algn="ctr">
              <a:buNone/>
            </a:pPr>
            <a:r>
              <a:rPr lang="ru-RU" sz="3600" dirty="0"/>
              <a:t>Искала булавку весь день»</a:t>
            </a:r>
          </a:p>
          <a:p>
            <a:pPr algn="ctr">
              <a:buNone/>
            </a:pPr>
            <a:r>
              <a:rPr lang="ru-RU" sz="36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3474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sz="4400" dirty="0"/>
              <a:t>«Звенит звонок</a:t>
            </a:r>
            <a:r>
              <a:rPr lang="ru-RU" sz="4400" dirty="0" smtClean="0"/>
              <a:t>,</a:t>
            </a:r>
          </a:p>
          <a:p>
            <a:pPr algn="ctr">
              <a:buNone/>
            </a:pPr>
            <a:r>
              <a:rPr lang="ru-RU" sz="4400" dirty="0" smtClean="0"/>
              <a:t> </a:t>
            </a:r>
            <a:r>
              <a:rPr lang="ru-RU" sz="4400" dirty="0"/>
              <a:t>звонок зовет</a:t>
            </a:r>
          </a:p>
          <a:p>
            <a:pPr algn="ctr">
              <a:buNone/>
            </a:pPr>
            <a:r>
              <a:rPr lang="ru-RU" sz="4400" dirty="0"/>
              <a:t>и</a:t>
            </a:r>
            <a:r>
              <a:rPr lang="ru-RU" sz="4400" dirty="0" smtClean="0"/>
              <a:t> </a:t>
            </a:r>
            <a:r>
              <a:rPr lang="ru-RU" sz="4400" dirty="0"/>
              <a:t>Зоя в класс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к </a:t>
            </a:r>
            <a:r>
              <a:rPr lang="ru-RU" sz="4400" dirty="0"/>
              <a:t>себе идет</a:t>
            </a:r>
            <a:r>
              <a:rPr lang="ru-RU" sz="4400" dirty="0" smtClean="0"/>
              <a:t>»</a:t>
            </a:r>
            <a:r>
              <a:rPr lang="ru-RU" sz="44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124744"/>
            <a:ext cx="7245424" cy="3474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 </a:t>
            </a:r>
            <a:r>
              <a:rPr lang="ru-RU" sz="4000" dirty="0" smtClean="0"/>
              <a:t>«</a:t>
            </a:r>
            <a:r>
              <a:rPr lang="ru-RU" sz="4000" dirty="0"/>
              <a:t>Я сегодня был в восторге</a:t>
            </a:r>
          </a:p>
          <a:p>
            <a:pPr algn="ctr">
              <a:buNone/>
            </a:pPr>
            <a:r>
              <a:rPr lang="ru-RU" sz="4000" dirty="0"/>
              <a:t>От затейника Егорки,</a:t>
            </a:r>
          </a:p>
          <a:p>
            <a:pPr algn="ctr">
              <a:buNone/>
            </a:pPr>
            <a:r>
              <a:rPr lang="ru-RU" sz="4000" dirty="0"/>
              <a:t>За его скороговорки</a:t>
            </a:r>
          </a:p>
          <a:p>
            <a:pPr algn="ctr">
              <a:buNone/>
            </a:pPr>
            <a:r>
              <a:rPr lang="ru-RU" sz="4000" dirty="0"/>
              <a:t>Я поставил бы пятерки»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5273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Физминутка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u="sng" dirty="0" smtClean="0"/>
              <a:t>МОЛОДЦЫ!</a:t>
            </a:r>
          </a:p>
          <a:p>
            <a:pPr algn="ctr">
              <a:buNone/>
            </a:pPr>
            <a:endParaRPr lang="ru-RU" sz="6000" b="1" u="sng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411760" y="1916832"/>
            <a:ext cx="3960440" cy="3600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oala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141941" y="981075"/>
            <a:ext cx="6860117" cy="51450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 smtClean="0"/>
              <a:t>                          </a:t>
            </a:r>
          </a:p>
          <a:p>
            <a:pPr marL="4572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              </a:t>
            </a:r>
            <a:r>
              <a:rPr lang="ru-RU" sz="4800" dirty="0" smtClean="0"/>
              <a:t>-</a:t>
            </a:r>
            <a:r>
              <a:rPr lang="ru-RU" sz="4800" dirty="0" smtClean="0"/>
              <a:t>не могу,</a:t>
            </a:r>
          </a:p>
          <a:p>
            <a:pPr marL="45720" indent="0">
              <a:buNone/>
            </a:pPr>
            <a:r>
              <a:rPr lang="ru-RU" sz="4800" dirty="0" smtClean="0"/>
              <a:t>-</a:t>
            </a:r>
            <a:r>
              <a:rPr lang="ru-RU" sz="4800" dirty="0" smtClean="0"/>
              <a:t>научусь.</a:t>
            </a:r>
            <a:endParaRPr lang="ru-RU" sz="4800" dirty="0" smtClean="0"/>
          </a:p>
          <a:p>
            <a:pPr marL="365760" lvl="1" indent="0">
              <a:buNone/>
            </a:pPr>
            <a:r>
              <a:rPr lang="ru-RU" sz="4600" dirty="0" smtClean="0"/>
              <a:t>               Не </a:t>
            </a:r>
            <a:r>
              <a:rPr lang="ru-RU" sz="4600" dirty="0" smtClean="0"/>
              <a:t>говори,</a:t>
            </a:r>
          </a:p>
          <a:p>
            <a:pPr marL="45720" indent="0">
              <a:buNone/>
            </a:pPr>
            <a:r>
              <a:rPr lang="ru-RU" sz="4800" dirty="0" smtClean="0"/>
              <a:t>говори</a:t>
            </a:r>
          </a:p>
          <a:p>
            <a:pPr marL="45720" indent="0">
              <a:buNone/>
            </a:pPr>
            <a:r>
              <a:rPr lang="ru-RU" sz="4800" dirty="0" smtClean="0"/>
              <a:t>                                 а</a:t>
            </a:r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u="sng" dirty="0" smtClean="0"/>
              <a:t>Пословица</a:t>
            </a:r>
            <a:endParaRPr lang="ru-RU" sz="4000" u="sng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«</a:t>
            </a:r>
            <a:r>
              <a:rPr lang="ru-RU" sz="4400" dirty="0" smtClean="0"/>
              <a:t>Не говори – не могу, а говори – научусь»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6512511" cy="10709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Настойчивость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2780928"/>
            <a:ext cx="8424936" cy="22322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Это умение добиваться поставленной цели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619672" y="404664"/>
            <a:ext cx="5626968" cy="612068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Настойчивость</a:t>
            </a:r>
          </a:p>
          <a:p>
            <a:r>
              <a:rPr lang="ru-RU" sz="3200" dirty="0" smtClean="0"/>
              <a:t>Усидчивость</a:t>
            </a:r>
          </a:p>
          <a:p>
            <a:r>
              <a:rPr lang="ru-RU" sz="3200" dirty="0" smtClean="0"/>
              <a:t>Плаксивость</a:t>
            </a:r>
          </a:p>
          <a:p>
            <a:r>
              <a:rPr lang="ru-RU" sz="3200" dirty="0" smtClean="0"/>
              <a:t>Дисциплинированность</a:t>
            </a:r>
          </a:p>
          <a:p>
            <a:r>
              <a:rPr lang="ru-RU" sz="3200" dirty="0" smtClean="0"/>
              <a:t>Суетливость</a:t>
            </a:r>
          </a:p>
          <a:p>
            <a:r>
              <a:rPr lang="ru-RU" sz="3200" dirty="0" smtClean="0"/>
              <a:t>Организованность</a:t>
            </a:r>
          </a:p>
          <a:p>
            <a:r>
              <a:rPr lang="ru-RU" sz="3200" dirty="0" smtClean="0"/>
              <a:t>Болтливость</a:t>
            </a:r>
          </a:p>
          <a:p>
            <a:r>
              <a:rPr lang="ru-RU" sz="3200" dirty="0" smtClean="0"/>
              <a:t>Внимательность </a:t>
            </a:r>
          </a:p>
          <a:p>
            <a:r>
              <a:rPr lang="ru-RU" sz="3200" dirty="0" smtClean="0"/>
              <a:t>Аккуратность</a:t>
            </a:r>
          </a:p>
          <a:p>
            <a:r>
              <a:rPr lang="ru-RU" sz="3200" dirty="0" smtClean="0"/>
              <a:t>Самостоятельность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764704"/>
            <a:ext cx="6491064" cy="5472608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Настойчивость</a:t>
            </a:r>
          </a:p>
          <a:p>
            <a:r>
              <a:rPr lang="ru-RU" sz="3600" dirty="0" smtClean="0"/>
              <a:t>Усидчивость</a:t>
            </a:r>
          </a:p>
          <a:p>
            <a:r>
              <a:rPr lang="ru-RU" sz="3600" dirty="0" smtClean="0"/>
              <a:t>Дисциплинированность</a:t>
            </a:r>
          </a:p>
          <a:p>
            <a:r>
              <a:rPr lang="ru-RU" sz="3600" dirty="0" smtClean="0"/>
              <a:t>Организованность</a:t>
            </a:r>
          </a:p>
          <a:p>
            <a:r>
              <a:rPr lang="ru-RU" sz="3600" dirty="0" smtClean="0"/>
              <a:t>Внимательность </a:t>
            </a:r>
          </a:p>
          <a:p>
            <a:r>
              <a:rPr lang="ru-RU" sz="3600" dirty="0" smtClean="0"/>
              <a:t>Аккуратность</a:t>
            </a:r>
          </a:p>
          <a:p>
            <a:r>
              <a:rPr lang="ru-RU" sz="3600" dirty="0" smtClean="0"/>
              <a:t>Самостоятельность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90184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Зашифрованное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916832"/>
            <a:ext cx="8435280" cy="21602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3800" dirty="0" smtClean="0"/>
              <a:t>2 4 1 5 3 1</a:t>
            </a:r>
            <a:endParaRPr lang="ru-RU" sz="13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4293096"/>
            <a:ext cx="8507288" cy="183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4200" dirty="0" smtClean="0"/>
              <a:t>1–«Е», 2–«Ч», 3–«И», 4–«Т»,5–«Н»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1500" b="1" dirty="0" smtClean="0"/>
              <a:t>ЧТЕНИЕ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105</Words>
  <Application>Microsoft Office PowerPoint</Application>
  <PresentationFormat>Экран (4:3)</PresentationFormat>
  <Paragraphs>55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Самоподготовка</vt:lpstr>
      <vt:lpstr>Презентация PowerPoint</vt:lpstr>
      <vt:lpstr>Презентация PowerPoint</vt:lpstr>
      <vt:lpstr>Презентация PowerPoint</vt:lpstr>
      <vt:lpstr>Настойчивость</vt:lpstr>
      <vt:lpstr>Презентация PowerPoint</vt:lpstr>
      <vt:lpstr>Презентация PowerPoint</vt:lpstr>
      <vt:lpstr>Зашифрованное слово</vt:lpstr>
      <vt:lpstr>Презентация PowerPoint</vt:lpstr>
      <vt:lpstr>Скороговорки </vt:lpstr>
      <vt:lpstr>Презентация PowerPoint</vt:lpstr>
      <vt:lpstr>Презентация PowerPoint</vt:lpstr>
      <vt:lpstr>Физминутка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Самоподготовка</dc:title>
  <dc:creator>Admin</dc:creator>
  <cp:lastModifiedBy>Пользователь</cp:lastModifiedBy>
  <cp:revision>6</cp:revision>
  <dcterms:created xsi:type="dcterms:W3CDTF">2013-05-05T13:01:15Z</dcterms:created>
  <dcterms:modified xsi:type="dcterms:W3CDTF">2013-05-06T10:06:09Z</dcterms:modified>
</cp:coreProperties>
</file>