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3" autoAdjust="0"/>
    <p:restoredTop sz="94660"/>
  </p:normalViewPr>
  <p:slideViewPr>
    <p:cSldViewPr>
      <p:cViewPr varScale="1">
        <p:scale>
          <a:sx n="46" d="100"/>
          <a:sy n="46" d="100"/>
        </p:scale>
        <p:origin x="-132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B4C2E-E880-441A-89BE-E324D2AA964E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74F50-B21A-424C-9F0E-A47B133A79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25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74F50-B21A-424C-9F0E-A47B133A794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74F50-B21A-424C-9F0E-A47B133A794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FF8C4-8460-4EC0-8F22-26846BD0A37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6825-6739-4678-A14A-F28B54B3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FF8C4-8460-4EC0-8F22-26846BD0A37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6825-6739-4678-A14A-F28B54B3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FF8C4-8460-4EC0-8F22-26846BD0A37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6825-6739-4678-A14A-F28B54B3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FF8C4-8460-4EC0-8F22-26846BD0A37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6825-6739-4678-A14A-F28B54B3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FF8C4-8460-4EC0-8F22-26846BD0A37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6825-6739-4678-A14A-F28B54B3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FF8C4-8460-4EC0-8F22-26846BD0A37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6825-6739-4678-A14A-F28B54B3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FF8C4-8460-4EC0-8F22-26846BD0A37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6825-6739-4678-A14A-F28B54B3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FF8C4-8460-4EC0-8F22-26846BD0A37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6825-6739-4678-A14A-F28B54B3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FF8C4-8460-4EC0-8F22-26846BD0A37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6825-6739-4678-A14A-F28B54B3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FF8C4-8460-4EC0-8F22-26846BD0A37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6825-6739-4678-A14A-F28B54B3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FF8C4-8460-4EC0-8F22-26846BD0A37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26825-6739-4678-A14A-F28B54B3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87FF8C4-8460-4EC0-8F22-26846BD0A37A}" type="datetimeFigureOut">
              <a:rPr lang="ru-RU" smtClean="0"/>
              <a:pPr/>
              <a:t>24.10.2015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7626825-6739-4678-A14A-F28B54B3B0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428596" y="1785926"/>
            <a:ext cx="7978466" cy="1530548"/>
          </a:xfrm>
          <a:prstGeom prst="flowChartPunchedTape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амая, самая, самая…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188" y="3717032"/>
            <a:ext cx="504193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Конкурс по швейному </a:t>
            </a:r>
            <a:r>
              <a:rPr lang="ru-RU" sz="4000" b="1" dirty="0" smtClean="0"/>
              <a:t>делу</a:t>
            </a:r>
            <a:endParaRPr lang="ru-RU" sz="4000" b="1" dirty="0"/>
          </a:p>
          <a:p>
            <a:r>
              <a:rPr lang="ru-RU" sz="2800" b="1" dirty="0" smtClean="0"/>
              <a:t>Разработала  учитель трудового обучения:</a:t>
            </a:r>
          </a:p>
          <a:p>
            <a:r>
              <a:rPr lang="ru-RU" sz="2800" b="1" dirty="0" smtClean="0"/>
              <a:t> Климова С.П.</a:t>
            </a:r>
            <a:endParaRPr lang="ru-RU" sz="2800" b="1" dirty="0"/>
          </a:p>
        </p:txBody>
      </p:sp>
      <p:pic>
        <p:nvPicPr>
          <p:cNvPr id="7" name="Picture 8" descr="C:\Users\Галина\Desktop\картинки!\Девочки\Девочк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955284"/>
            <a:ext cx="1281112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980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6244"/>
            <a:ext cx="5926137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357158" y="500042"/>
            <a:ext cx="8269380" cy="4285536"/>
          </a:xfrm>
          <a:prstGeom prst="flowChartPunchedTape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работу!</a:t>
            </a:r>
          </a:p>
          <a:p>
            <a:pPr algn="ctr"/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Успехов в учебе и труде!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6723880e28b47626183c648e8463ab1a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3857628"/>
            <a:ext cx="3000396" cy="213226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539552" y="0"/>
            <a:ext cx="7881898" cy="1530548"/>
          </a:xfrm>
          <a:prstGeom prst="flowChartPunchedTape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Самая старательная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14800"/>
            <a:ext cx="358834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06" y="4114800"/>
            <a:ext cx="3657600" cy="241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Работа\работа\Фото учениц\НЕДЕЛЯ ТРУДА Климова\SAM_35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9963"/>
            <a:ext cx="3024336" cy="245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абота\работа\Фото учениц\НЕДЕЛЯ ТРУДА Климова\SAM_35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196753"/>
            <a:ext cx="36004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642910" y="428604"/>
            <a:ext cx="8248797" cy="1530548"/>
          </a:xfrm>
          <a:prstGeom prst="flowChartPunchedTape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Самая внимательная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2285992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   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643050"/>
            <a:ext cx="55623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Первую “Е” снимают в ателье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42976" y="3500438"/>
          <a:ext cx="6572293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561"/>
                <a:gridCol w="505561"/>
                <a:gridCol w="505561"/>
                <a:gridCol w="505561"/>
                <a:gridCol w="505561"/>
                <a:gridCol w="505561"/>
                <a:gridCol w="505561"/>
                <a:gridCol w="505561"/>
                <a:gridCol w="505561"/>
                <a:gridCol w="505561"/>
                <a:gridCol w="505561"/>
                <a:gridCol w="505561"/>
                <a:gridCol w="505561"/>
              </a:tblGrid>
              <a:tr h="5715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2910" y="3000372"/>
            <a:ext cx="564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Этими “Е” занимаются модельеры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14414" y="4714884"/>
          <a:ext cx="650086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6"/>
                <a:gridCol w="650086"/>
                <a:gridCol w="650086"/>
                <a:gridCol w="650086"/>
                <a:gridCol w="650086"/>
                <a:gridCol w="650086"/>
                <a:gridCol w="650086"/>
                <a:gridCol w="650086"/>
                <a:gridCol w="650086"/>
                <a:gridCol w="650086"/>
              </a:tblGrid>
              <a:tr h="5000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00034" y="4214818"/>
            <a:ext cx="7764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 “Е” нужна везде: и в мастерской, и в ателье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14348" y="5429264"/>
            <a:ext cx="3363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 “Е” стоит в цехе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14414" y="6143644"/>
          <a:ext cx="64294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5"/>
                <a:gridCol w="535785"/>
                <a:gridCol w="535785"/>
                <a:gridCol w="535785"/>
                <a:gridCol w="535785"/>
                <a:gridCol w="535785"/>
                <a:gridCol w="535785"/>
                <a:gridCol w="535785"/>
                <a:gridCol w="535785"/>
                <a:gridCol w="535785"/>
                <a:gridCol w="535785"/>
                <a:gridCol w="535785"/>
              </a:tblGrid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Солнце 14"/>
          <p:cNvSpPr/>
          <p:nvPr/>
        </p:nvSpPr>
        <p:spPr>
          <a:xfrm>
            <a:off x="0" y="1785926"/>
            <a:ext cx="500066" cy="428628"/>
          </a:xfrm>
          <a:prstGeom prst="su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Солнце 15"/>
          <p:cNvSpPr/>
          <p:nvPr/>
        </p:nvSpPr>
        <p:spPr>
          <a:xfrm>
            <a:off x="0" y="3071810"/>
            <a:ext cx="500066" cy="428628"/>
          </a:xfrm>
          <a:prstGeom prst="su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Солнце 16"/>
          <p:cNvSpPr/>
          <p:nvPr/>
        </p:nvSpPr>
        <p:spPr>
          <a:xfrm>
            <a:off x="0" y="4214818"/>
            <a:ext cx="500066" cy="428628"/>
          </a:xfrm>
          <a:prstGeom prst="su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Солнце 17"/>
          <p:cNvSpPr/>
          <p:nvPr/>
        </p:nvSpPr>
        <p:spPr>
          <a:xfrm>
            <a:off x="0" y="5572140"/>
            <a:ext cx="500066" cy="428628"/>
          </a:xfrm>
          <a:prstGeom prst="su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4" grpId="0"/>
      <p:bldP spid="3075" grpId="0"/>
      <p:bldP spid="30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642910" y="428604"/>
            <a:ext cx="8248798" cy="1530548"/>
          </a:xfrm>
          <a:prstGeom prst="flowChartPunchedTape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3. Самая внимательная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2285992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42862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       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643050"/>
            <a:ext cx="55623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Первую “Е” снимают в ателье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42976" y="3500438"/>
          <a:ext cx="6572293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561"/>
                <a:gridCol w="505561"/>
                <a:gridCol w="505561"/>
                <a:gridCol w="505561"/>
                <a:gridCol w="505561"/>
                <a:gridCol w="505561"/>
                <a:gridCol w="505561"/>
                <a:gridCol w="505561"/>
                <a:gridCol w="505561"/>
                <a:gridCol w="505561"/>
                <a:gridCol w="505561"/>
                <a:gridCol w="505561"/>
                <a:gridCol w="505561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2910" y="3000372"/>
            <a:ext cx="564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Этими “Е” занимаются модельеры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14414" y="4714884"/>
          <a:ext cx="650086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6"/>
                <a:gridCol w="650086"/>
                <a:gridCol w="650086"/>
                <a:gridCol w="650086"/>
                <a:gridCol w="650086"/>
                <a:gridCol w="650086"/>
                <a:gridCol w="650086"/>
                <a:gridCol w="650086"/>
                <a:gridCol w="650086"/>
                <a:gridCol w="650086"/>
              </a:tblGrid>
              <a:tr h="50006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00034" y="4214818"/>
            <a:ext cx="7764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 “Е” нужна везде: и в мастерской, и в ателье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14348" y="5429264"/>
            <a:ext cx="33631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Эта “Е” стоит в цехе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14414" y="6143644"/>
          <a:ext cx="642942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5"/>
                <a:gridCol w="535785"/>
                <a:gridCol w="535785"/>
                <a:gridCol w="535785"/>
                <a:gridCol w="535785"/>
                <a:gridCol w="535785"/>
                <a:gridCol w="535785"/>
                <a:gridCol w="535785"/>
                <a:gridCol w="535785"/>
                <a:gridCol w="535785"/>
                <a:gridCol w="535785"/>
                <a:gridCol w="535785"/>
              </a:tblGrid>
              <a:tr h="21431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Солнце 14"/>
          <p:cNvSpPr/>
          <p:nvPr/>
        </p:nvSpPr>
        <p:spPr>
          <a:xfrm>
            <a:off x="0" y="1785926"/>
            <a:ext cx="500066" cy="428628"/>
          </a:xfrm>
          <a:prstGeom prst="su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Солнце 15"/>
          <p:cNvSpPr/>
          <p:nvPr/>
        </p:nvSpPr>
        <p:spPr>
          <a:xfrm>
            <a:off x="0" y="3071810"/>
            <a:ext cx="500066" cy="428628"/>
          </a:xfrm>
          <a:prstGeom prst="su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7" name="Солнце 16"/>
          <p:cNvSpPr/>
          <p:nvPr/>
        </p:nvSpPr>
        <p:spPr>
          <a:xfrm>
            <a:off x="0" y="4214818"/>
            <a:ext cx="500066" cy="428628"/>
          </a:xfrm>
          <a:prstGeom prst="su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Солнце 17"/>
          <p:cNvSpPr/>
          <p:nvPr/>
        </p:nvSpPr>
        <p:spPr>
          <a:xfrm>
            <a:off x="0" y="5572140"/>
            <a:ext cx="500066" cy="428628"/>
          </a:xfrm>
          <a:prstGeom prst="su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142976" y="428604"/>
            <a:ext cx="5484194" cy="1530548"/>
          </a:xfrm>
          <a:prstGeom prst="flowChartPunchedTape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Самая УМНАЯ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57422" y="2214554"/>
            <a:ext cx="3500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Блиц - турнир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Рисунок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3571876"/>
            <a:ext cx="971550" cy="216217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142976" y="428604"/>
            <a:ext cx="5813066" cy="1530548"/>
          </a:xfrm>
          <a:prstGeom prst="flowChartPunchedTape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Самая УМЕЛАЯ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 descr="100bc1d53576167d64bb18e69f212b22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214554"/>
            <a:ext cx="1890722" cy="283608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14282" y="214290"/>
            <a:ext cx="8696996" cy="1530548"/>
          </a:xfrm>
          <a:prstGeom prst="flowChartPunchedTape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Самая РАССУДИТЕЛЬНАЯ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500174"/>
            <a:ext cx="7947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Продолжите пословицы, объясните смысл: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71678"/>
            <a:ext cx="3274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1.  Умелые </a:t>
            </a:r>
            <a:r>
              <a:rPr lang="ru-RU" sz="2800" dirty="0"/>
              <a:t>руки – …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643182"/>
            <a:ext cx="5460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2.  Славен </a:t>
            </a:r>
            <a:r>
              <a:rPr lang="ru-RU" sz="2800" dirty="0"/>
              <a:t>человек не словами - …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214686"/>
            <a:ext cx="290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3. Делу </a:t>
            </a:r>
            <a:r>
              <a:rPr lang="ru-RU" sz="2800" dirty="0"/>
              <a:t>время –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786190"/>
            <a:ext cx="3548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4.  Делано </a:t>
            </a:r>
            <a:r>
              <a:rPr lang="ru-RU" sz="2800" dirty="0"/>
              <a:t>наспех – …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286256"/>
            <a:ext cx="4387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5.  По </a:t>
            </a:r>
            <a:r>
              <a:rPr lang="ru-RU" sz="2800" dirty="0"/>
              <a:t>одежке встречают, …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857760"/>
            <a:ext cx="4486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6.  Без труда не вынешь …….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500702"/>
            <a:ext cx="3768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7.  Семь раз отмерь – …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072206"/>
            <a:ext cx="3545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8.  Глаза страшатся, … </a:t>
            </a:r>
            <a:endParaRPr lang="ru-RU" sz="2800" dirty="0"/>
          </a:p>
        </p:txBody>
      </p:sp>
      <p:pic>
        <p:nvPicPr>
          <p:cNvPr id="12" name="Рисунок 11" descr="0115f0dcae42e13f938756ba5ea919e4[1]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857496"/>
            <a:ext cx="2563927" cy="192882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428728" y="0"/>
            <a:ext cx="6040372" cy="1530548"/>
          </a:xfrm>
          <a:prstGeom prst="flowChartPunchedTape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Самая быстрая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17678"/>
              </p:ext>
            </p:extLst>
          </p:nvPr>
        </p:nvGraphicFramePr>
        <p:xfrm>
          <a:off x="179512" y="1214425"/>
          <a:ext cx="8712968" cy="5688330"/>
        </p:xfrm>
        <a:graphic>
          <a:graphicData uri="http://schemas.openxmlformats.org/drawingml/2006/table">
            <a:tbl>
              <a:tblPr/>
              <a:tblGrid>
                <a:gridCol w="2879710"/>
                <a:gridCol w="5833258"/>
              </a:tblGrid>
              <a:tr h="858065"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Название профессии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8065"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Специалист по подготовке тканей для пошива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0949"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Украшает изделия из ткани орнаментами и рисунками, используя цветные нитки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8065"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Готовит сладкие изделия из муки с использованием других продуктов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183"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Выполняет графические работы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183"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Работает топором, строит дома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8065"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Обрабатывает металлы, используя ручные инструменты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1428728" y="0"/>
            <a:ext cx="6040372" cy="1530548"/>
          </a:xfrm>
          <a:prstGeom prst="flowChartPunchedTape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Самая быстрая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545123"/>
              </p:ext>
            </p:extLst>
          </p:nvPr>
        </p:nvGraphicFramePr>
        <p:xfrm>
          <a:off x="179512" y="1214425"/>
          <a:ext cx="8784976" cy="5688330"/>
        </p:xfrm>
        <a:graphic>
          <a:graphicData uri="http://schemas.openxmlformats.org/drawingml/2006/table">
            <a:tbl>
              <a:tblPr/>
              <a:tblGrid>
                <a:gridCol w="2903510"/>
                <a:gridCol w="5881466"/>
              </a:tblGrid>
              <a:tr h="858065"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Название профессии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Описание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8065"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закройщик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Специалист по подготовке тканей для пошива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0948"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вышивальщица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Украшает изделия из ткани орнаментами и рисунками, используя цветные нитки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8065"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кондитер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Готовит сладкие изделия из муки с использованием других продуктов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183"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чертёжник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Выполняет графические работы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5183"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плотник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Работает топором, строит дома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8065"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alibri"/>
                          <a:ea typeface="Calibri"/>
                          <a:cs typeface="Times New Roman"/>
                        </a:rPr>
                        <a:t>слесарь</a:t>
                      </a:r>
                      <a:endParaRPr lang="ru-RU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0215"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Обрабатывает металлы, используя ручные инструменты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Тема31</Template>
  <TotalTime>97</TotalTime>
  <Words>334</Words>
  <Application>Microsoft Office PowerPoint</Application>
  <PresentationFormat>Экран (4:3)</PresentationFormat>
  <Paragraphs>102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Тема31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11</cp:revision>
  <dcterms:created xsi:type="dcterms:W3CDTF">2014-01-30T06:10:31Z</dcterms:created>
  <dcterms:modified xsi:type="dcterms:W3CDTF">2015-10-24T11:04:47Z</dcterms:modified>
</cp:coreProperties>
</file>