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9" y="476672"/>
            <a:ext cx="792088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речи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альтернативных коммуникаций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условиях образовательного процесса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ФГОС.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Ирина\Desktop\DSC01992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10000"/>
          </a:blip>
          <a:srcRect/>
          <a:stretch>
            <a:fillRect/>
          </a:stretch>
        </p:blipFill>
        <p:spPr bwMode="auto">
          <a:xfrm>
            <a:off x="4427984" y="1412776"/>
            <a:ext cx="3312368" cy="3528392"/>
          </a:xfrm>
          <a:prstGeom prst="rect">
            <a:avLst/>
          </a:prstGeom>
          <a:noFill/>
        </p:spPr>
      </p:pic>
      <p:pic>
        <p:nvPicPr>
          <p:cNvPr id="1030" name="Picture 6" descr="C:\Users\Ирина\Desktop\DSC02003.JPG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 rot="5400000" flipV="1">
            <a:off x="-108520" y="2132856"/>
            <a:ext cx="4536505" cy="324036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0139" y="188640"/>
            <a:ext cx="80237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Ирина\Desktop\DSC02004.JPG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 rot="16200000" flipH="1" flipV="1">
            <a:off x="4959043" y="17621"/>
            <a:ext cx="3096344" cy="3870430"/>
          </a:xfrm>
          <a:prstGeom prst="rect">
            <a:avLst/>
          </a:prstGeom>
          <a:noFill/>
        </p:spPr>
      </p:pic>
      <p:pic>
        <p:nvPicPr>
          <p:cNvPr id="14339" name="Picture 3" descr="C:\Users\Ирина\Desktop\DSC02006.JPG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 rot="5400000">
            <a:off x="246924" y="1633396"/>
            <a:ext cx="375360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9029" y="332656"/>
            <a:ext cx="8437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Речь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альтернативные коммуникации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Ирина\Desktop\DSC01997.JPG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267744" y="1844824"/>
            <a:ext cx="4411273" cy="338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imag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7512693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Ирина\Desktop\DSC02009.JPG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 rot="5400000">
            <a:off x="-196280" y="1500536"/>
            <a:ext cx="3415880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Окружающий природный  мир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DCIM\101MSDCF\DSC02021.JPG"/>
          <p:cNvPicPr/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3059832" y="2204864"/>
            <a:ext cx="23042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1MSDCF\DSC02020.JPG"/>
          <p:cNvPicPr/>
          <p:nvPr/>
        </p:nvPicPr>
        <p:blipFill>
          <a:blip r:embed="rId5" cstate="screen">
            <a:lum bright="-20000"/>
          </a:blip>
          <a:srcRect/>
          <a:stretch>
            <a:fillRect/>
          </a:stretch>
        </p:blipFill>
        <p:spPr bwMode="auto">
          <a:xfrm>
            <a:off x="5796136" y="980728"/>
            <a:ext cx="2397051" cy="32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54339" y="2708920"/>
            <a:ext cx="6835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DCIM\101MSDCF\DSC0201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04664"/>
            <a:ext cx="27553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20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04664"/>
            <a:ext cx="2679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1MSDCF\DSC0201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789040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1MSDCF\DSC0201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378904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Тютимова</dc:creator>
  <cp:lastModifiedBy>Windows XP Mode</cp:lastModifiedBy>
  <cp:revision>13</cp:revision>
  <dcterms:created xsi:type="dcterms:W3CDTF">2019-10-20T00:52:01Z</dcterms:created>
  <dcterms:modified xsi:type="dcterms:W3CDTF">2022-10-02T11:44:13Z</dcterms:modified>
</cp:coreProperties>
</file>