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1752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практической деятельности  умственно отсталых школьников на уроках теоретического обучения математики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Подготовили: учителя математики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 А.Малышева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 Г. Пятрайтите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600" y="0"/>
            <a:ext cx="8229600" cy="1470025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476488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темы из данной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    Личная гигиена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Задача: отработать и закрепить навыки соблюдения личной гигиены, предупреждение заболеваний.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Тематика: стоимость – цена. Необходимые и дополнительные траты на предметы личной гигиены.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Одежда и обувь: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Задача: научить делать покупки и обосновывать свой выбор.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Тематика: времена года, месяц, дороже – дешевле, стоимость, сравнение цены, что дешевле: сохранить или купить?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Бюджет: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Задача:  умение планировать бюджет, распоряжаться деньгами и уметь их распределять,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коммунальных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 и т.д.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552688" cy="6019800"/>
          </a:xfrm>
        </p:spPr>
        <p:txBody>
          <a:bodyPr>
            <a:noAutofit/>
          </a:bodyPr>
          <a:lstStyle/>
          <a:p>
            <a:pPr indent="283464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Медицинская помощь: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Отрабатываются понятия: социальные выплаты, оплата больничных листов, льготные лекарства, вычисление срока годности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лекарств.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5.Темы: меры массы, длины, площади, объёма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Решаются задачи: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сравнение купленного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необработанного продукта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обработанного,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вычисление количества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ткани,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площади пола,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стены, расчёт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строительных материалов для ремонта комнаты, погонный и квадратный метр при покупке коврового покрытия.</a:t>
            </a:r>
          </a:p>
          <a:p>
            <a:pPr indent="283464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6.Меры времени: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Решаются задачи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вычисление: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дате рождения, затрат времени необходимого на дорогу в какое – либо место, составление режима дня, расчёт выхода на работу после отпуска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0"/>
            <a:ext cx="8305800" cy="6858000"/>
          </a:xfrm>
        </p:spPr>
        <p:txBody>
          <a:bodyPr>
            <a:normAutofit fontScale="47500" lnSpcReduction="20000"/>
          </a:bodyPr>
          <a:lstStyle/>
          <a:p>
            <a:pPr indent="283464" algn="ctr">
              <a:buNone/>
            </a:pPr>
            <a:endParaRPr lang="ru-RU" sz="4200" dirty="0" smtClean="0"/>
          </a:p>
          <a:p>
            <a:pPr indent="283464" algn="ctr">
              <a:buNone/>
            </a:pPr>
            <a:r>
              <a:rPr lang="ru-RU" sz="5900" u="sng" dirty="0" smtClean="0"/>
              <a:t> </a:t>
            </a:r>
            <a:r>
              <a:rPr lang="ru-RU" sz="59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900" b="1" u="sng" dirty="0" smtClean="0">
                <a:latin typeface="Times New Roman" pitchFamily="18" charset="0"/>
                <a:cs typeface="Times New Roman" pitchFamily="18" charset="0"/>
              </a:rPr>
              <a:t>реализации практической  направленности </a:t>
            </a:r>
            <a:r>
              <a:rPr lang="ru-RU" sz="5900" b="1" u="sng" dirty="0" smtClean="0"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sz="5900" b="1" u="sng" dirty="0" smtClean="0">
                <a:latin typeface="Times New Roman" pitchFamily="18" charset="0"/>
                <a:cs typeface="Times New Roman" pitchFamily="18" charset="0"/>
              </a:rPr>
              <a:t>присутствует весь комплекс умений и навыков</a:t>
            </a:r>
            <a:r>
              <a:rPr lang="ru-RU" sz="59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83464" algn="ctr">
              <a:buNone/>
            </a:pPr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1)   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Расчётно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 – вычислительные  умения и навыки.</a:t>
            </a:r>
          </a:p>
          <a:p>
            <a:pPr indent="283464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Упражнения  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расчётно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– вычислительного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характера: подсчет стоимости, расчёт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 хлебных продуктов, которые можно получить из определённого количества зерна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2)   Контрольно – измерительные умения и навыки.</a:t>
            </a:r>
          </a:p>
          <a:p>
            <a:pPr indent="283464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Это измерения массы разнообразных продуктов на весах, вместимость разных сосудов, глубина, измерение площади и объёма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3)   Технические умения и навыки. </a:t>
            </a:r>
          </a:p>
          <a:p>
            <a:pPr indent="283464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Умение обращаться с теми или иными инструментами  –линейкой, угольником, транспортиром, чертить окружности с помощью циркуля, находить площадь с помощью палетки.</a:t>
            </a:r>
          </a:p>
          <a:p>
            <a:pPr indent="283464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4)   Конструктивные умения и навыки.</a:t>
            </a:r>
          </a:p>
          <a:p>
            <a:pPr indent="283464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умения конструировать, составлять таблицы, диаграммы . </a:t>
            </a:r>
          </a:p>
          <a:p>
            <a:pPr indent="283464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5)   Иллюстративные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– связанные с ознакомлением учащихся с фигурами, их свойствами.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305800" cy="56388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Практические работы способствуют выработке у учащихся практических навыков и умений. Которые они могут использовать на уроках труда, физики, географии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8247888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абота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этом направлении, в условиях коррекционной школы, помогает в решении ряда актуальных задач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    Повышение качества образования по предмету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    Умение решать задачи социально – значимые для учащихся с интеллектуальным недоразвитием.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    Повышение мотивации к обучению.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    Повышение уровня  социальной  адаптации учащихся.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400288" cy="5943600"/>
          </a:xfrm>
        </p:spPr>
        <p:txBody>
          <a:bodyPr>
            <a:normAutofit/>
          </a:bodyPr>
          <a:lstStyle/>
          <a:p>
            <a:pPr indent="283464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Федеральном законе об образовании лиц с ограниченными возможностями здоровья, одной из актуальных задач определена адаптация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учащихся 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обществу, труду, семейной жизни.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рограммой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коррекционной школы предусмотрена практическая направленность обучения математике, которая предполагает тесную связь математики с жизнью, подготовку к профессиональным трудовым навыкам.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229600" cy="5410200"/>
          </a:xfrm>
        </p:spPr>
        <p:txBody>
          <a:bodyPr>
            <a:normAutofit/>
          </a:bodyPr>
          <a:lstStyle/>
          <a:p>
            <a:pPr indent="283464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«Сделать учебную работу настолько возможно интересной для ребёнка, не превратить эту работу в забаву – одна из труднейших и важнейших задач дидактики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283464" algn="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 algn="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К. Д. Ушинский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533400"/>
            <a:ext cx="77724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Практическая направленность обучения математике </a:t>
            </a:r>
            <a:endParaRPr lang="ru-RU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узком смысле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 означает изучение вопросов, непосредственно связанных с практикой (прямой угол, масштаб, симметрия, площадь, скорость).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широком смысле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под ним следует понимать практическое моделирование ситуаций, встречающихся при изучении вопросов практического характера.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8001000" cy="5867400"/>
          </a:xfrm>
        </p:spPr>
        <p:txBody>
          <a:bodyPr>
            <a:noAutofit/>
          </a:bodyPr>
          <a:lstStyle/>
          <a:p>
            <a:pPr indent="283464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направленность, определяется как составная часть учебно-воспитательного процесса, предусмотренного учебным планом, программой, организуемая с целью формирования у учащихся представления о конкретной профессиональной сфере обучения, приобретения опыта самостоятельной работы на уроках математики.</a:t>
            </a:r>
          </a:p>
          <a:p>
            <a:pPr indent="283464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24088" cy="6096000"/>
          </a:xfrm>
        </p:spPr>
        <p:txBody>
          <a:bodyPr>
            <a:normAutofit fontScale="85000" lnSpcReduction="20000"/>
          </a:bodyPr>
          <a:lstStyle/>
          <a:p>
            <a:pPr indent="283464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 уроках стоит  делать всё, чтобы каждый ученик работал активно, большую роль уделять межпредметным связям и практическим работам.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Теоретический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следует излагать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  практической основе: от конкретных жизненных ситуаций к теоретическому обобщению (рассуждению), а от него к применению.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Привлечение межпредметных связей повышает научность обучения, доступность, естественным способом.</a:t>
            </a:r>
          </a:p>
          <a:p>
            <a:pPr indent="283464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33628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Ведущую роль в обучении математике играют задачи. 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Стоит решать задачи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экономического содержания, имеющих практическую направленность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564880" cy="5943600"/>
          </a:xfrm>
        </p:spPr>
        <p:txBody>
          <a:bodyPr>
            <a:noAutofit/>
          </a:bodyPr>
          <a:lstStyle/>
          <a:p>
            <a:pPr indent="283464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Основной целью курса математики является формирование у учащихся умений видеть в быту постоянно возникающие математические ситуации, применять на практике, полученные  на уроках  знания, формировать представления, имеющие  предметно – практическую направленность, раскрыть экономическую суть вопросов быта, производства, сферы торговых отношений.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8324088" cy="6019800"/>
          </a:xfrm>
        </p:spPr>
        <p:txBody>
          <a:bodyPr>
            <a:normAutofit/>
          </a:bodyPr>
          <a:lstStyle/>
          <a:p>
            <a:pPr indent="283464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активный словарь учащихся вводятся понятия: </a:t>
            </a: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коммунальные услуги», «абонентская плата», «тарифы», «льготы», «себестоимость», «договора», «пени», «штрафы», «наём жилья», «аванс», «налоги», «кредит» и т.д.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каждым из этих понятий составляются задачи, которые формируются по уровням, при их решении используется индивидуальный подход.</a:t>
            </a:r>
          </a:p>
          <a:p>
            <a:pPr indent="0"/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</TotalTime>
  <Words>309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Тема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Шурик</dc:creator>
  <cp:lastModifiedBy>Шурик</cp:lastModifiedBy>
  <cp:revision>6</cp:revision>
  <dcterms:created xsi:type="dcterms:W3CDTF">2014-12-28T02:18:15Z</dcterms:created>
  <dcterms:modified xsi:type="dcterms:W3CDTF">2014-12-28T07:54:37Z</dcterms:modified>
</cp:coreProperties>
</file>