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80" r:id="rId4"/>
    <p:sldId id="257" r:id="rId5"/>
    <p:sldId id="281" r:id="rId6"/>
    <p:sldId id="282" r:id="rId7"/>
    <p:sldId id="283" r:id="rId8"/>
    <p:sldId id="284" r:id="rId9"/>
    <p:sldId id="285" r:id="rId10"/>
    <p:sldId id="286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92D14"/>
    <a:srgbClr val="4D4D4D"/>
    <a:srgbClr val="35759D"/>
    <a:srgbClr val="35B19D"/>
    <a:srgbClr val="006600"/>
    <a:srgbClr val="0033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6" autoAdjust="0"/>
    <p:restoredTop sz="95596" autoAdjust="0"/>
  </p:normalViewPr>
  <p:slideViewPr>
    <p:cSldViewPr>
      <p:cViewPr varScale="1">
        <p:scale>
          <a:sx n="62" d="100"/>
          <a:sy n="62" d="100"/>
        </p:scale>
        <p:origin x="-110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38568-EFB4-4FB2-A225-F5D774D56F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154D47-AA1D-48A3-98FC-599C1F2EA42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качества образования</a:t>
          </a:r>
        </a:p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F383DEC-C57D-428B-9481-496620237653}" type="parTrans" cxnId="{AB388594-CFB8-42A2-9600-62FBEA4AD5DF}">
      <dgm:prSet/>
      <dgm:spPr/>
      <dgm:t>
        <a:bodyPr/>
        <a:lstStyle/>
        <a:p>
          <a:endParaRPr lang="ru-RU"/>
        </a:p>
      </dgm:t>
    </dgm:pt>
    <dgm:pt modelId="{8BAD1FB9-F537-4FBF-B619-02BF3A5ACE64}" type="sibTrans" cxnId="{AB388594-CFB8-42A2-9600-62FBEA4AD5DF}">
      <dgm:prSet/>
      <dgm:spPr/>
      <dgm:t>
        <a:bodyPr/>
        <a:lstStyle/>
        <a:p>
          <a:endParaRPr lang="ru-RU"/>
        </a:p>
      </dgm:t>
    </dgm:pt>
    <dgm:pt modelId="{05EA98D7-D8EF-40E4-B50B-5117D25B3C04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Условие достижения качества  образования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dirty="0">
            <a:solidFill>
              <a:schemeClr val="accent4">
                <a:lumMod val="50000"/>
              </a:schemeClr>
            </a:solidFill>
          </a:endParaRPr>
        </a:p>
      </dgm:t>
    </dgm:pt>
    <dgm:pt modelId="{0558BE90-1A3B-4B0F-A5DE-C725A3DC0E68}" type="parTrans" cxnId="{F9D0DA31-C78F-44DC-AD78-6304A96E86B4}">
      <dgm:prSet/>
      <dgm:spPr/>
      <dgm:t>
        <a:bodyPr/>
        <a:lstStyle/>
        <a:p>
          <a:endParaRPr lang="ru-RU"/>
        </a:p>
      </dgm:t>
    </dgm:pt>
    <dgm:pt modelId="{BDAD6C8E-6954-431E-87F3-CA4CF664A8D1}" type="sibTrans" cxnId="{F9D0DA31-C78F-44DC-AD78-6304A96E86B4}">
      <dgm:prSet/>
      <dgm:spPr/>
      <dgm:t>
        <a:bodyPr/>
        <a:lstStyle/>
        <a:p>
          <a:endParaRPr lang="ru-RU"/>
        </a:p>
      </dgm:t>
    </dgm:pt>
    <dgm:pt modelId="{B8CB55C7-820F-4C8C-9794-CA4305586F9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непрерывность образования</a:t>
          </a:r>
        </a:p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100" dirty="0"/>
        </a:p>
      </dgm:t>
    </dgm:pt>
    <dgm:pt modelId="{5B4B2CD8-82B8-4CA4-AD2A-85602FF30E2D}" type="parTrans" cxnId="{D68A8EAE-31A1-4188-A752-51D7FFEA8B6F}">
      <dgm:prSet/>
      <dgm:spPr/>
      <dgm:t>
        <a:bodyPr/>
        <a:lstStyle/>
        <a:p>
          <a:endParaRPr lang="ru-RU"/>
        </a:p>
      </dgm:t>
    </dgm:pt>
    <dgm:pt modelId="{F27A2F8E-B926-487F-B9B9-E0F49BE0A2BD}" type="sibTrans" cxnId="{D68A8EAE-31A1-4188-A752-51D7FFEA8B6F}">
      <dgm:prSet/>
      <dgm:spPr/>
      <dgm:t>
        <a:bodyPr/>
        <a:lstStyle/>
        <a:p>
          <a:endParaRPr lang="ru-RU"/>
        </a:p>
      </dgm:t>
    </dgm:pt>
    <dgm:pt modelId="{145D57E0-B5A3-45D9-A49E-64EACA24D185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Средство обеспечения непрерывности 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26231C3-0964-45E6-8D72-7B9673182339}" type="parTrans" cxnId="{33EB5AE9-DEF4-4C03-A84F-D6275F767D40}">
      <dgm:prSet/>
      <dgm:spPr/>
      <dgm:t>
        <a:bodyPr/>
        <a:lstStyle/>
        <a:p>
          <a:endParaRPr lang="ru-RU"/>
        </a:p>
      </dgm:t>
    </dgm:pt>
    <dgm:pt modelId="{139621CF-F73D-4C41-80FA-310089DE2C22}" type="sibTrans" cxnId="{33EB5AE9-DEF4-4C03-A84F-D6275F767D40}">
      <dgm:prSet/>
      <dgm:spPr/>
      <dgm:t>
        <a:bodyPr/>
        <a:lstStyle/>
        <a:p>
          <a:endParaRPr lang="ru-RU"/>
        </a:p>
      </dgm:t>
    </dgm:pt>
    <dgm:pt modelId="{AEE3C9BD-3A94-4850-8F6A-47E9A251CA57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преемственность между всеми звеньями образования</a:t>
          </a:r>
          <a:endParaRPr lang="ru-RU" sz="24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99CA78B-BEDE-4633-9C1B-5099A4372D47}" type="parTrans" cxnId="{00EB8056-FE1C-43F3-96E3-CEBDB1E0E046}">
      <dgm:prSet/>
      <dgm:spPr/>
      <dgm:t>
        <a:bodyPr/>
        <a:lstStyle/>
        <a:p>
          <a:endParaRPr lang="ru-RU"/>
        </a:p>
      </dgm:t>
    </dgm:pt>
    <dgm:pt modelId="{FF5DD49C-CFF7-430E-AD29-1BEEB312145A}" type="sibTrans" cxnId="{00EB8056-FE1C-43F3-96E3-CEBDB1E0E046}">
      <dgm:prSet/>
      <dgm:spPr/>
      <dgm:t>
        <a:bodyPr/>
        <a:lstStyle/>
        <a:p>
          <a:endParaRPr lang="ru-RU"/>
        </a:p>
      </dgm:t>
    </dgm:pt>
    <dgm:pt modelId="{FDA9F1A0-BCBF-4E9E-BC80-7B638AE094F4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Главная стратегическая установка в реформировании системы образования</a:t>
          </a:r>
          <a:endParaRPr lang="ru-RU" sz="24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9367DDE-77CC-4EAF-9778-21D5F32C2130}" type="sibTrans" cxnId="{C2392577-F31C-4529-86C2-53D24480A384}">
      <dgm:prSet/>
      <dgm:spPr/>
      <dgm:t>
        <a:bodyPr/>
        <a:lstStyle/>
        <a:p>
          <a:endParaRPr lang="ru-RU"/>
        </a:p>
      </dgm:t>
    </dgm:pt>
    <dgm:pt modelId="{8F91308E-7DD9-4A72-8B5F-0E5941DB167F}" type="parTrans" cxnId="{C2392577-F31C-4529-86C2-53D24480A384}">
      <dgm:prSet/>
      <dgm:spPr/>
      <dgm:t>
        <a:bodyPr/>
        <a:lstStyle/>
        <a:p>
          <a:endParaRPr lang="ru-RU"/>
        </a:p>
      </dgm:t>
    </dgm:pt>
    <dgm:pt modelId="{80AE0B97-8612-49E9-82D2-90E545E98FEA}">
      <dgm:prSet/>
      <dgm:spPr/>
      <dgm:t>
        <a:bodyPr/>
        <a:lstStyle/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DE940662-7788-4D2B-B654-B19E5F15B4C3}" type="parTrans" cxnId="{ADEE7E8F-F032-4BC2-973C-54AE3060D08D}">
      <dgm:prSet/>
      <dgm:spPr/>
      <dgm:t>
        <a:bodyPr/>
        <a:lstStyle/>
        <a:p>
          <a:endParaRPr lang="ru-RU"/>
        </a:p>
      </dgm:t>
    </dgm:pt>
    <dgm:pt modelId="{34B8299D-DF16-46E2-82B2-6EC96A27E7EE}" type="sibTrans" cxnId="{ADEE7E8F-F032-4BC2-973C-54AE3060D08D}">
      <dgm:prSet/>
      <dgm:spPr/>
      <dgm:t>
        <a:bodyPr/>
        <a:lstStyle/>
        <a:p>
          <a:endParaRPr lang="ru-RU"/>
        </a:p>
      </dgm:t>
    </dgm:pt>
    <dgm:pt modelId="{569E95D5-1015-4DD9-8CA8-F9B514C9503E}">
      <dgm:prSet/>
      <dgm:spPr/>
      <dgm:t>
        <a:bodyPr/>
        <a:lstStyle/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100" dirty="0"/>
        </a:p>
      </dgm:t>
    </dgm:pt>
    <dgm:pt modelId="{063DFB56-341A-440D-A68B-E6039A60FA5E}" type="parTrans" cxnId="{E53B8BDF-6653-45E4-9292-BE9EA83499FB}">
      <dgm:prSet/>
      <dgm:spPr/>
      <dgm:t>
        <a:bodyPr/>
        <a:lstStyle/>
        <a:p>
          <a:endParaRPr lang="ru-RU"/>
        </a:p>
      </dgm:t>
    </dgm:pt>
    <dgm:pt modelId="{6D91A784-9316-4DBE-8DAF-3B9B77AFAEAF}" type="sibTrans" cxnId="{E53B8BDF-6653-45E4-9292-BE9EA83499FB}">
      <dgm:prSet/>
      <dgm:spPr/>
      <dgm:t>
        <a:bodyPr/>
        <a:lstStyle/>
        <a:p>
          <a:endParaRPr lang="ru-RU"/>
        </a:p>
      </dgm:t>
    </dgm:pt>
    <dgm:pt modelId="{612729CC-F581-4942-90F7-D1945C457CFC}" type="pres">
      <dgm:prSet presAssocID="{25F38568-EFB4-4FB2-A225-F5D774D56F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CEE5AD-0E41-417F-9C8B-C088CE7918D7}" type="pres">
      <dgm:prSet presAssocID="{FDA9F1A0-BCBF-4E9E-BC80-7B638AE094F4}" presName="linNode" presStyleCnt="0"/>
      <dgm:spPr/>
    </dgm:pt>
    <dgm:pt modelId="{9F098FB9-D4E7-4ED2-A630-A1F3366CC796}" type="pres">
      <dgm:prSet presAssocID="{FDA9F1A0-BCBF-4E9E-BC80-7B638AE094F4}" presName="parentText" presStyleLbl="node1" presStyleIdx="0" presStyleCnt="3" custScaleX="146080" custScaleY="100001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BE0A9-5810-485A-B863-5834008432E1}" type="pres">
      <dgm:prSet presAssocID="{FDA9F1A0-BCBF-4E9E-BC80-7B638AE094F4}" presName="descendantText" presStyleLbl="alignAccFollowNode1" presStyleIdx="0" presStyleCnt="3" custLinFactNeighborX="-3101" custLinFactNeighborY="-7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9D23E-56D3-4E7E-B179-C4D3D994DD90}" type="pres">
      <dgm:prSet presAssocID="{D9367DDE-77CC-4EAF-9778-21D5F32C2130}" presName="sp" presStyleCnt="0"/>
      <dgm:spPr/>
    </dgm:pt>
    <dgm:pt modelId="{320067B2-A8E3-4066-B285-D8B27F44B999}" type="pres">
      <dgm:prSet presAssocID="{05EA98D7-D8EF-40E4-B50B-5117D25B3C04}" presName="linNode" presStyleCnt="0"/>
      <dgm:spPr/>
    </dgm:pt>
    <dgm:pt modelId="{86E8D7DB-D3EA-477C-A63E-DD22040F4A20}" type="pres">
      <dgm:prSet presAssocID="{05EA98D7-D8EF-40E4-B50B-5117D25B3C04}" presName="parentText" presStyleLbl="node1" presStyleIdx="1" presStyleCnt="3" custScaleX="164810" custScaleY="1005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BF704-A363-4948-B15C-D96572ED405F}" type="pres">
      <dgm:prSet presAssocID="{05EA98D7-D8EF-40E4-B50B-5117D25B3C0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B2E88-8EBF-4BAD-99DD-35F4880A341F}" type="pres">
      <dgm:prSet presAssocID="{BDAD6C8E-6954-431E-87F3-CA4CF664A8D1}" presName="sp" presStyleCnt="0"/>
      <dgm:spPr/>
    </dgm:pt>
    <dgm:pt modelId="{B8CBAB17-DE2A-40A8-AA22-7AB3CDA09392}" type="pres">
      <dgm:prSet presAssocID="{145D57E0-B5A3-45D9-A49E-64EACA24D185}" presName="linNode" presStyleCnt="0"/>
      <dgm:spPr/>
    </dgm:pt>
    <dgm:pt modelId="{7A8C4263-3FA2-4C67-8B22-42F85C713B01}" type="pres">
      <dgm:prSet presAssocID="{145D57E0-B5A3-45D9-A49E-64EACA24D185}" presName="parentText" presStyleLbl="node1" presStyleIdx="2" presStyleCnt="3" custScaleX="150493" custScaleY="902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E9840-7712-42F3-8B44-09F79B0914CA}" type="pres">
      <dgm:prSet presAssocID="{145D57E0-B5A3-45D9-A49E-64EACA24D185}" presName="descendantText" presStyleLbl="alignAccFollowNode1" presStyleIdx="2" presStyleCnt="3" custLinFactNeighborX="1010" custLinFactNeighborY="-3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392577-F31C-4529-86C2-53D24480A384}" srcId="{25F38568-EFB4-4FB2-A225-F5D774D56F15}" destId="{FDA9F1A0-BCBF-4E9E-BC80-7B638AE094F4}" srcOrd="0" destOrd="0" parTransId="{8F91308E-7DD9-4A72-8B5F-0E5941DB167F}" sibTransId="{D9367DDE-77CC-4EAF-9778-21D5F32C2130}"/>
    <dgm:cxn modelId="{08E8BA6B-D523-465A-871C-23B1B8D17369}" type="presOf" srcId="{05EA98D7-D8EF-40E4-B50B-5117D25B3C04}" destId="{86E8D7DB-D3EA-477C-A63E-DD22040F4A20}" srcOrd="0" destOrd="0" presId="urn:microsoft.com/office/officeart/2005/8/layout/vList5"/>
    <dgm:cxn modelId="{E72117E6-C80D-41F7-B0BA-F6945DDF37AE}" type="presOf" srcId="{145D57E0-B5A3-45D9-A49E-64EACA24D185}" destId="{7A8C4263-3FA2-4C67-8B22-42F85C713B01}" srcOrd="0" destOrd="0" presId="urn:microsoft.com/office/officeart/2005/8/layout/vList5"/>
    <dgm:cxn modelId="{3E66529B-9A89-4171-9F18-C3F8718B8B84}" type="presOf" srcId="{80AE0B97-8612-49E9-82D2-90E545E98FEA}" destId="{191BE0A9-5810-485A-B863-5834008432E1}" srcOrd="0" destOrd="1" presId="urn:microsoft.com/office/officeart/2005/8/layout/vList5"/>
    <dgm:cxn modelId="{91BDBFA3-0AF6-47BA-959F-7D2AA1599F3A}" type="presOf" srcId="{569E95D5-1015-4DD9-8CA8-F9B514C9503E}" destId="{7CCBF704-A363-4948-B15C-D96572ED405F}" srcOrd="0" destOrd="1" presId="urn:microsoft.com/office/officeart/2005/8/layout/vList5"/>
    <dgm:cxn modelId="{F9D0DA31-C78F-44DC-AD78-6304A96E86B4}" srcId="{25F38568-EFB4-4FB2-A225-F5D774D56F15}" destId="{05EA98D7-D8EF-40E4-B50B-5117D25B3C04}" srcOrd="1" destOrd="0" parTransId="{0558BE90-1A3B-4B0F-A5DE-C725A3DC0E68}" sibTransId="{BDAD6C8E-6954-431E-87F3-CA4CF664A8D1}"/>
    <dgm:cxn modelId="{D68A8EAE-31A1-4188-A752-51D7FFEA8B6F}" srcId="{05EA98D7-D8EF-40E4-B50B-5117D25B3C04}" destId="{B8CB55C7-820F-4C8C-9794-CA4305586F99}" srcOrd="0" destOrd="0" parTransId="{5B4B2CD8-82B8-4CA4-AD2A-85602FF30E2D}" sibTransId="{F27A2F8E-B926-487F-B9B9-E0F49BE0A2BD}"/>
    <dgm:cxn modelId="{4F211727-820A-4104-ADFC-3072802A8542}" type="presOf" srcId="{08154D47-AA1D-48A3-98FC-599C1F2EA42B}" destId="{191BE0A9-5810-485A-B863-5834008432E1}" srcOrd="0" destOrd="0" presId="urn:microsoft.com/office/officeart/2005/8/layout/vList5"/>
    <dgm:cxn modelId="{00EB8056-FE1C-43F3-96E3-CEBDB1E0E046}" srcId="{145D57E0-B5A3-45D9-A49E-64EACA24D185}" destId="{AEE3C9BD-3A94-4850-8F6A-47E9A251CA57}" srcOrd="0" destOrd="0" parTransId="{899CA78B-BEDE-4633-9C1B-5099A4372D47}" sibTransId="{FF5DD49C-CFF7-430E-AD29-1BEEB312145A}"/>
    <dgm:cxn modelId="{AB388594-CFB8-42A2-9600-62FBEA4AD5DF}" srcId="{FDA9F1A0-BCBF-4E9E-BC80-7B638AE094F4}" destId="{08154D47-AA1D-48A3-98FC-599C1F2EA42B}" srcOrd="0" destOrd="0" parTransId="{EF383DEC-C57D-428B-9481-496620237653}" sibTransId="{8BAD1FB9-F537-4FBF-B619-02BF3A5ACE64}"/>
    <dgm:cxn modelId="{FAD52F68-C6BB-4038-8F2D-BC167AD17E94}" type="presOf" srcId="{AEE3C9BD-3A94-4850-8F6A-47E9A251CA57}" destId="{A62E9840-7712-42F3-8B44-09F79B0914CA}" srcOrd="0" destOrd="0" presId="urn:microsoft.com/office/officeart/2005/8/layout/vList5"/>
    <dgm:cxn modelId="{B7DD9022-6453-4D2D-AF6F-3DB2985718A8}" type="presOf" srcId="{B8CB55C7-820F-4C8C-9794-CA4305586F99}" destId="{7CCBF704-A363-4948-B15C-D96572ED405F}" srcOrd="0" destOrd="0" presId="urn:microsoft.com/office/officeart/2005/8/layout/vList5"/>
    <dgm:cxn modelId="{33EB5AE9-DEF4-4C03-A84F-D6275F767D40}" srcId="{25F38568-EFB4-4FB2-A225-F5D774D56F15}" destId="{145D57E0-B5A3-45D9-A49E-64EACA24D185}" srcOrd="2" destOrd="0" parTransId="{B26231C3-0964-45E6-8D72-7B9673182339}" sibTransId="{139621CF-F73D-4C41-80FA-310089DE2C22}"/>
    <dgm:cxn modelId="{E53B8BDF-6653-45E4-9292-BE9EA83499FB}" srcId="{05EA98D7-D8EF-40E4-B50B-5117D25B3C04}" destId="{569E95D5-1015-4DD9-8CA8-F9B514C9503E}" srcOrd="1" destOrd="0" parTransId="{063DFB56-341A-440D-A68B-E6039A60FA5E}" sibTransId="{6D91A784-9316-4DBE-8DAF-3B9B77AFAEAF}"/>
    <dgm:cxn modelId="{9B5735CC-DD08-4F69-8086-9D3FB61F429F}" type="presOf" srcId="{FDA9F1A0-BCBF-4E9E-BC80-7B638AE094F4}" destId="{9F098FB9-D4E7-4ED2-A630-A1F3366CC796}" srcOrd="0" destOrd="0" presId="urn:microsoft.com/office/officeart/2005/8/layout/vList5"/>
    <dgm:cxn modelId="{9DF7E573-9E5B-4B92-8384-AAE67EF2D926}" type="presOf" srcId="{25F38568-EFB4-4FB2-A225-F5D774D56F15}" destId="{612729CC-F581-4942-90F7-D1945C457CFC}" srcOrd="0" destOrd="0" presId="urn:microsoft.com/office/officeart/2005/8/layout/vList5"/>
    <dgm:cxn modelId="{ADEE7E8F-F032-4BC2-973C-54AE3060D08D}" srcId="{FDA9F1A0-BCBF-4E9E-BC80-7B638AE094F4}" destId="{80AE0B97-8612-49E9-82D2-90E545E98FEA}" srcOrd="1" destOrd="0" parTransId="{DE940662-7788-4D2B-B654-B19E5F15B4C3}" sibTransId="{34B8299D-DF16-46E2-82B2-6EC96A27E7EE}"/>
    <dgm:cxn modelId="{E64651D5-E62B-470B-9D43-B0901687FB1D}" type="presParOf" srcId="{612729CC-F581-4942-90F7-D1945C457CFC}" destId="{63CEE5AD-0E41-417F-9C8B-C088CE7918D7}" srcOrd="0" destOrd="0" presId="urn:microsoft.com/office/officeart/2005/8/layout/vList5"/>
    <dgm:cxn modelId="{9B42F3FC-AFA7-42C6-A49B-58F246A67273}" type="presParOf" srcId="{63CEE5AD-0E41-417F-9C8B-C088CE7918D7}" destId="{9F098FB9-D4E7-4ED2-A630-A1F3366CC796}" srcOrd="0" destOrd="0" presId="urn:microsoft.com/office/officeart/2005/8/layout/vList5"/>
    <dgm:cxn modelId="{40D560C3-D4E7-44C1-ADDD-E133410E5E55}" type="presParOf" srcId="{63CEE5AD-0E41-417F-9C8B-C088CE7918D7}" destId="{191BE0A9-5810-485A-B863-5834008432E1}" srcOrd="1" destOrd="0" presId="urn:microsoft.com/office/officeart/2005/8/layout/vList5"/>
    <dgm:cxn modelId="{F813D44D-39BF-4957-ACAF-328A4906521C}" type="presParOf" srcId="{612729CC-F581-4942-90F7-D1945C457CFC}" destId="{BC19D23E-56D3-4E7E-B179-C4D3D994DD90}" srcOrd="1" destOrd="0" presId="urn:microsoft.com/office/officeart/2005/8/layout/vList5"/>
    <dgm:cxn modelId="{880BED6D-7CD0-4D4B-97AE-BD12D5CC3DFF}" type="presParOf" srcId="{612729CC-F581-4942-90F7-D1945C457CFC}" destId="{320067B2-A8E3-4066-B285-D8B27F44B999}" srcOrd="2" destOrd="0" presId="urn:microsoft.com/office/officeart/2005/8/layout/vList5"/>
    <dgm:cxn modelId="{114E02A8-B56D-4833-BECA-6355E7DACE61}" type="presParOf" srcId="{320067B2-A8E3-4066-B285-D8B27F44B999}" destId="{86E8D7DB-D3EA-477C-A63E-DD22040F4A20}" srcOrd="0" destOrd="0" presId="urn:microsoft.com/office/officeart/2005/8/layout/vList5"/>
    <dgm:cxn modelId="{04B37FE3-AF16-46C6-B05F-7C96502333F9}" type="presParOf" srcId="{320067B2-A8E3-4066-B285-D8B27F44B999}" destId="{7CCBF704-A363-4948-B15C-D96572ED405F}" srcOrd="1" destOrd="0" presId="urn:microsoft.com/office/officeart/2005/8/layout/vList5"/>
    <dgm:cxn modelId="{D09D5A3E-D46C-4A12-8963-8A83836D0C35}" type="presParOf" srcId="{612729CC-F581-4942-90F7-D1945C457CFC}" destId="{D99B2E88-8EBF-4BAD-99DD-35F4880A341F}" srcOrd="3" destOrd="0" presId="urn:microsoft.com/office/officeart/2005/8/layout/vList5"/>
    <dgm:cxn modelId="{34B4598C-E9E3-4CBB-BCED-739755BC7EBC}" type="presParOf" srcId="{612729CC-F581-4942-90F7-D1945C457CFC}" destId="{B8CBAB17-DE2A-40A8-AA22-7AB3CDA09392}" srcOrd="4" destOrd="0" presId="urn:microsoft.com/office/officeart/2005/8/layout/vList5"/>
    <dgm:cxn modelId="{673C8036-38A5-4E4D-AF04-918BFC447C5E}" type="presParOf" srcId="{B8CBAB17-DE2A-40A8-AA22-7AB3CDA09392}" destId="{7A8C4263-3FA2-4C67-8B22-42F85C713B01}" srcOrd="0" destOrd="0" presId="urn:microsoft.com/office/officeart/2005/8/layout/vList5"/>
    <dgm:cxn modelId="{24474CCC-0026-43D8-BCF7-9A6F69CC55F4}" type="presParOf" srcId="{B8CBAB17-DE2A-40A8-AA22-7AB3CDA09392}" destId="{A62E9840-7712-42F3-8B44-09F79B0914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C5784F-05A1-4CD6-BC5E-88337CBD078A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81375D-41FC-47A9-B769-EC189F15F00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 период адаптации в школе</a:t>
          </a:r>
          <a:endParaRPr lang="ru-RU" sz="24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C90FEDB-EA82-493B-BBDE-955FFFFD1C90}" type="parTrans" cxnId="{67A71509-612A-4DF7-A3AC-87E8F5640C8E}">
      <dgm:prSet/>
      <dgm:spPr/>
      <dgm:t>
        <a:bodyPr/>
        <a:lstStyle/>
        <a:p>
          <a:endParaRPr lang="ru-RU"/>
        </a:p>
      </dgm:t>
    </dgm:pt>
    <dgm:pt modelId="{97DD98EE-D1EA-4A55-B2CE-5B704E822969}" type="sibTrans" cxnId="{67A71509-612A-4DF7-A3AC-87E8F5640C8E}">
      <dgm:prSet/>
      <dgm:spPr/>
      <dgm:t>
        <a:bodyPr/>
        <a:lstStyle/>
        <a:p>
          <a:endParaRPr lang="ru-RU"/>
        </a:p>
      </dgm:t>
    </dgm:pt>
    <dgm:pt modelId="{60D5070E-97DB-4980-8CE6-9449429AD03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Переутомление</a:t>
          </a:r>
          <a:endParaRPr lang="ru-RU" sz="20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4B97F14-7159-46BA-8E69-6718379C4CE4}" type="parTrans" cxnId="{9A31151A-B2D0-4A0C-88A8-CC03BA9AFA9E}">
      <dgm:prSet/>
      <dgm:spPr/>
      <dgm:t>
        <a:bodyPr/>
        <a:lstStyle/>
        <a:p>
          <a:endParaRPr lang="ru-RU"/>
        </a:p>
      </dgm:t>
    </dgm:pt>
    <dgm:pt modelId="{935FD3BD-9CF6-408D-841F-05F742DFAB00}" type="sibTrans" cxnId="{9A31151A-B2D0-4A0C-88A8-CC03BA9AFA9E}">
      <dgm:prSet/>
      <dgm:spPr/>
      <dgm:t>
        <a:bodyPr/>
        <a:lstStyle/>
        <a:p>
          <a:endParaRPr lang="ru-RU"/>
        </a:p>
      </dgm:t>
    </dgm:pt>
    <dgm:pt modelId="{E812A05B-6E15-428C-8EF6-E4A855E8799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Ухудшение здоровья</a:t>
          </a:r>
          <a:endParaRPr lang="ru-RU" sz="20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357A97F-86E1-4699-9AEB-447DF3588F59}" type="parTrans" cxnId="{CAC689D9-6FA8-449D-88AA-2B74984718C6}">
      <dgm:prSet/>
      <dgm:spPr/>
      <dgm:t>
        <a:bodyPr/>
        <a:lstStyle/>
        <a:p>
          <a:endParaRPr lang="ru-RU"/>
        </a:p>
      </dgm:t>
    </dgm:pt>
    <dgm:pt modelId="{B49FC68C-483A-4E24-838C-954E1AD66FF1}" type="sibTrans" cxnId="{CAC689D9-6FA8-449D-88AA-2B74984718C6}">
      <dgm:prSet/>
      <dgm:spPr/>
      <dgm:t>
        <a:bodyPr/>
        <a:lstStyle/>
        <a:p>
          <a:endParaRPr lang="ru-RU"/>
        </a:p>
      </dgm:t>
    </dgm:pt>
    <dgm:pt modelId="{DD6DE883-7BF1-4027-B1B6-AB7D8EFC14A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Снижение учебной мотивации</a:t>
          </a:r>
          <a:endParaRPr lang="ru-RU" sz="20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56DB533-2336-43F7-9245-C2F6CD2D4316}" type="parTrans" cxnId="{C9A08CA5-555C-42E4-A9E1-5AD7D7899376}">
      <dgm:prSet/>
      <dgm:spPr/>
      <dgm:t>
        <a:bodyPr/>
        <a:lstStyle/>
        <a:p>
          <a:endParaRPr lang="ru-RU"/>
        </a:p>
      </dgm:t>
    </dgm:pt>
    <dgm:pt modelId="{52045CDF-1D36-4781-B1FF-ECDDAE11AE18}" type="sibTrans" cxnId="{C9A08CA5-555C-42E4-A9E1-5AD7D7899376}">
      <dgm:prSet/>
      <dgm:spPr/>
      <dgm:t>
        <a:bodyPr/>
        <a:lstStyle/>
        <a:p>
          <a:endParaRPr lang="ru-RU"/>
        </a:p>
      </dgm:t>
    </dgm:pt>
    <dgm:pt modelId="{37E7930A-5CDA-4436-A1CC-7E0E095013A9}">
      <dgm:prSet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Потеря интереса к учебе</a:t>
          </a:r>
          <a:endParaRPr lang="ru-RU" sz="20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994DFE2-2EFC-4B32-9283-BCD004020A18}" type="parTrans" cxnId="{63E58AD3-71D9-473D-90A4-257229CADA32}">
      <dgm:prSet/>
      <dgm:spPr/>
      <dgm:t>
        <a:bodyPr/>
        <a:lstStyle/>
        <a:p>
          <a:endParaRPr lang="ru-RU"/>
        </a:p>
      </dgm:t>
    </dgm:pt>
    <dgm:pt modelId="{623FBF81-4B25-4FD8-9F27-5005ECC8355D}" type="sibTrans" cxnId="{63E58AD3-71D9-473D-90A4-257229CADA32}">
      <dgm:prSet/>
      <dgm:spPr/>
      <dgm:t>
        <a:bodyPr/>
        <a:lstStyle/>
        <a:p>
          <a:endParaRPr lang="ru-RU"/>
        </a:p>
      </dgm:t>
    </dgm:pt>
    <dgm:pt modelId="{6E5C27C8-BF7C-4F86-963D-A063B0C1F4A5}" type="pres">
      <dgm:prSet presAssocID="{D9C5784F-05A1-4CD6-BC5E-88337CBD07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DCFEC6-AFF8-46FA-96CB-57503EB92081}" type="pres">
      <dgm:prSet presAssocID="{6E81375D-41FC-47A9-B769-EC189F15F004}" presName="root1" presStyleCnt="0"/>
      <dgm:spPr/>
    </dgm:pt>
    <dgm:pt modelId="{5D1BC4F2-4B28-4ABB-B3F7-5891D0131713}" type="pres">
      <dgm:prSet presAssocID="{6E81375D-41FC-47A9-B769-EC189F15F004}" presName="LevelOneTextNode" presStyleLbl="node0" presStyleIdx="0" presStyleCnt="1" custScaleX="108640" custScaleY="2350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FD3D8E-4934-433F-A144-D6CF3010BA9C}" type="pres">
      <dgm:prSet presAssocID="{6E81375D-41FC-47A9-B769-EC189F15F004}" presName="level2hierChild" presStyleCnt="0"/>
      <dgm:spPr/>
    </dgm:pt>
    <dgm:pt modelId="{7BCC5AE2-48F4-49F7-9CBB-CF8092E34E70}" type="pres">
      <dgm:prSet presAssocID="{C4B97F14-7159-46BA-8E69-6718379C4CE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C0141D3-9309-462A-84E3-32FB6B978A5C}" type="pres">
      <dgm:prSet presAssocID="{C4B97F14-7159-46BA-8E69-6718379C4CE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4BDD7F2-4755-4354-8EAD-BA84F2252F83}" type="pres">
      <dgm:prSet presAssocID="{60D5070E-97DB-4980-8CE6-9449429AD038}" presName="root2" presStyleCnt="0"/>
      <dgm:spPr/>
    </dgm:pt>
    <dgm:pt modelId="{964B33ED-EDE8-4916-8D47-9CB6A2AF5488}" type="pres">
      <dgm:prSet presAssocID="{60D5070E-97DB-4980-8CE6-9449429AD038}" presName="LevelTwoTextNode" presStyleLbl="node2" presStyleIdx="0" presStyleCnt="3" custScaleX="143998" custScaleY="172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1E3BAF-CA4E-4183-9FA1-3D5FD5C87BEB}" type="pres">
      <dgm:prSet presAssocID="{60D5070E-97DB-4980-8CE6-9449429AD038}" presName="level3hierChild" presStyleCnt="0"/>
      <dgm:spPr/>
    </dgm:pt>
    <dgm:pt modelId="{CDA96CB1-794E-4D4E-9EAE-585A9A17F266}" type="pres">
      <dgm:prSet presAssocID="{6357A97F-86E1-4699-9AEB-447DF3588F59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CBC713CA-2CD0-4540-A267-BF259CC9EDAF}" type="pres">
      <dgm:prSet presAssocID="{6357A97F-86E1-4699-9AEB-447DF3588F59}" presName="connTx" presStyleLbl="parChTrans1D3" presStyleIdx="0" presStyleCnt="1"/>
      <dgm:spPr/>
      <dgm:t>
        <a:bodyPr/>
        <a:lstStyle/>
        <a:p>
          <a:endParaRPr lang="ru-RU"/>
        </a:p>
      </dgm:t>
    </dgm:pt>
    <dgm:pt modelId="{30622BD7-CF38-4733-9963-75CC6215452F}" type="pres">
      <dgm:prSet presAssocID="{E812A05B-6E15-428C-8EF6-E4A855E8799B}" presName="root2" presStyleCnt="0"/>
      <dgm:spPr/>
    </dgm:pt>
    <dgm:pt modelId="{F37BD476-470B-4AC4-A3C1-DF934B16E39E}" type="pres">
      <dgm:prSet presAssocID="{E812A05B-6E15-428C-8EF6-E4A855E8799B}" presName="LevelTwoTextNode" presStyleLbl="node3" presStyleIdx="0" presStyleCnt="1" custScaleX="113083" custScaleY="1830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7559B0-5529-4564-9402-FC5F7E325544}" type="pres">
      <dgm:prSet presAssocID="{E812A05B-6E15-428C-8EF6-E4A855E8799B}" presName="level3hierChild" presStyleCnt="0"/>
      <dgm:spPr/>
    </dgm:pt>
    <dgm:pt modelId="{AB377597-F0CA-49A1-958C-CECC214DC089}" type="pres">
      <dgm:prSet presAssocID="{256DB533-2336-43F7-9245-C2F6CD2D431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17B5183-4104-41DD-9046-0A8FCEDEDD0E}" type="pres">
      <dgm:prSet presAssocID="{256DB533-2336-43F7-9245-C2F6CD2D431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648B4F3-17D9-489B-83FF-30EF19A818D4}" type="pres">
      <dgm:prSet presAssocID="{DD6DE883-7BF1-4027-B1B6-AB7D8EFC14A5}" presName="root2" presStyleCnt="0"/>
      <dgm:spPr/>
    </dgm:pt>
    <dgm:pt modelId="{882D0422-592E-4E8B-BFC8-485517760C14}" type="pres">
      <dgm:prSet presAssocID="{DD6DE883-7BF1-4027-B1B6-AB7D8EFC14A5}" presName="LevelTwoTextNode" presStyleLbl="node2" presStyleIdx="1" presStyleCnt="3" custScaleX="119638" custScaleY="1632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1B8844-BB60-4491-B5A6-E6408B7C0013}" type="pres">
      <dgm:prSet presAssocID="{DD6DE883-7BF1-4027-B1B6-AB7D8EFC14A5}" presName="level3hierChild" presStyleCnt="0"/>
      <dgm:spPr/>
    </dgm:pt>
    <dgm:pt modelId="{D2A5C764-B34B-46DD-8A08-082D1DC09186}" type="pres">
      <dgm:prSet presAssocID="{4994DFE2-2EFC-4B32-9283-BCD004020A1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0C5188D-2682-418C-8B61-CF26C72510FE}" type="pres">
      <dgm:prSet presAssocID="{4994DFE2-2EFC-4B32-9283-BCD004020A1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E314696-1613-47F5-88BD-0B1880D1C2E1}" type="pres">
      <dgm:prSet presAssocID="{37E7930A-5CDA-4436-A1CC-7E0E095013A9}" presName="root2" presStyleCnt="0"/>
      <dgm:spPr/>
    </dgm:pt>
    <dgm:pt modelId="{904071EB-5C21-4DBB-9775-307AB97EFDCC}" type="pres">
      <dgm:prSet presAssocID="{37E7930A-5CDA-4436-A1CC-7E0E095013A9}" presName="LevelTwoTextNode" presStyleLbl="node2" presStyleIdx="2" presStyleCnt="3" custScaleX="128834" custScaleY="173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FA7CF8-192F-4B04-AF0C-0AE4C69D9B79}" type="pres">
      <dgm:prSet presAssocID="{37E7930A-5CDA-4436-A1CC-7E0E095013A9}" presName="level3hierChild" presStyleCnt="0"/>
      <dgm:spPr/>
    </dgm:pt>
  </dgm:ptLst>
  <dgm:cxnLst>
    <dgm:cxn modelId="{2CAD01C4-57A1-48A4-A658-038B3D267CAE}" type="presOf" srcId="{D9C5784F-05A1-4CD6-BC5E-88337CBD078A}" destId="{6E5C27C8-BF7C-4F86-963D-A063B0C1F4A5}" srcOrd="0" destOrd="0" presId="urn:microsoft.com/office/officeart/2005/8/layout/hierarchy2"/>
    <dgm:cxn modelId="{406724D4-A77E-4AF3-845A-194720CCE40C}" type="presOf" srcId="{6357A97F-86E1-4699-9AEB-447DF3588F59}" destId="{CDA96CB1-794E-4D4E-9EAE-585A9A17F266}" srcOrd="0" destOrd="0" presId="urn:microsoft.com/office/officeart/2005/8/layout/hierarchy2"/>
    <dgm:cxn modelId="{6BE6705A-2075-4BF4-87C6-7E1F0E49C01E}" type="presOf" srcId="{DD6DE883-7BF1-4027-B1B6-AB7D8EFC14A5}" destId="{882D0422-592E-4E8B-BFC8-485517760C14}" srcOrd="0" destOrd="0" presId="urn:microsoft.com/office/officeart/2005/8/layout/hierarchy2"/>
    <dgm:cxn modelId="{BB676C70-5494-489A-AD04-BCB21123C96A}" type="presOf" srcId="{256DB533-2336-43F7-9245-C2F6CD2D4316}" destId="{AB377597-F0CA-49A1-958C-CECC214DC089}" srcOrd="0" destOrd="0" presId="urn:microsoft.com/office/officeart/2005/8/layout/hierarchy2"/>
    <dgm:cxn modelId="{21A1E245-A8FD-4737-B3D3-F31275D2CA59}" type="presOf" srcId="{37E7930A-5CDA-4436-A1CC-7E0E095013A9}" destId="{904071EB-5C21-4DBB-9775-307AB97EFDCC}" srcOrd="0" destOrd="0" presId="urn:microsoft.com/office/officeart/2005/8/layout/hierarchy2"/>
    <dgm:cxn modelId="{9A31151A-B2D0-4A0C-88A8-CC03BA9AFA9E}" srcId="{6E81375D-41FC-47A9-B769-EC189F15F004}" destId="{60D5070E-97DB-4980-8CE6-9449429AD038}" srcOrd="0" destOrd="0" parTransId="{C4B97F14-7159-46BA-8E69-6718379C4CE4}" sibTransId="{935FD3BD-9CF6-408D-841F-05F742DFAB00}"/>
    <dgm:cxn modelId="{CAA560E9-9274-4F3D-9A50-9661DCA8E8B6}" type="presOf" srcId="{6357A97F-86E1-4699-9AEB-447DF3588F59}" destId="{CBC713CA-2CD0-4540-A267-BF259CC9EDAF}" srcOrd="1" destOrd="0" presId="urn:microsoft.com/office/officeart/2005/8/layout/hierarchy2"/>
    <dgm:cxn modelId="{4E2D2011-9506-4757-B190-AC5B52DF303B}" type="presOf" srcId="{60D5070E-97DB-4980-8CE6-9449429AD038}" destId="{964B33ED-EDE8-4916-8D47-9CB6A2AF5488}" srcOrd="0" destOrd="0" presId="urn:microsoft.com/office/officeart/2005/8/layout/hierarchy2"/>
    <dgm:cxn modelId="{CAC689D9-6FA8-449D-88AA-2B74984718C6}" srcId="{60D5070E-97DB-4980-8CE6-9449429AD038}" destId="{E812A05B-6E15-428C-8EF6-E4A855E8799B}" srcOrd="0" destOrd="0" parTransId="{6357A97F-86E1-4699-9AEB-447DF3588F59}" sibTransId="{B49FC68C-483A-4E24-838C-954E1AD66FF1}"/>
    <dgm:cxn modelId="{52561C79-923C-40FF-808F-857C4D8172D1}" type="presOf" srcId="{256DB533-2336-43F7-9245-C2F6CD2D4316}" destId="{417B5183-4104-41DD-9046-0A8FCEDEDD0E}" srcOrd="1" destOrd="0" presId="urn:microsoft.com/office/officeart/2005/8/layout/hierarchy2"/>
    <dgm:cxn modelId="{0DBEEA52-88E7-40FD-A1F7-D0F317437F8B}" type="presOf" srcId="{4994DFE2-2EFC-4B32-9283-BCD004020A18}" destId="{D2A5C764-B34B-46DD-8A08-082D1DC09186}" srcOrd="0" destOrd="0" presId="urn:microsoft.com/office/officeart/2005/8/layout/hierarchy2"/>
    <dgm:cxn modelId="{649BC4E9-E275-4A28-9DC6-6CCC04D5B847}" type="presOf" srcId="{E812A05B-6E15-428C-8EF6-E4A855E8799B}" destId="{F37BD476-470B-4AC4-A3C1-DF934B16E39E}" srcOrd="0" destOrd="0" presId="urn:microsoft.com/office/officeart/2005/8/layout/hierarchy2"/>
    <dgm:cxn modelId="{FC11E620-68DA-4EFC-B5EC-268EC777F317}" type="presOf" srcId="{C4B97F14-7159-46BA-8E69-6718379C4CE4}" destId="{BC0141D3-9309-462A-84E3-32FB6B978A5C}" srcOrd="1" destOrd="0" presId="urn:microsoft.com/office/officeart/2005/8/layout/hierarchy2"/>
    <dgm:cxn modelId="{8E650A41-F1AD-4FD4-917F-9CC89B877DC8}" type="presOf" srcId="{6E81375D-41FC-47A9-B769-EC189F15F004}" destId="{5D1BC4F2-4B28-4ABB-B3F7-5891D0131713}" srcOrd="0" destOrd="0" presId="urn:microsoft.com/office/officeart/2005/8/layout/hierarchy2"/>
    <dgm:cxn modelId="{D59566DD-DF4F-4B4D-BA77-B14707D0D384}" type="presOf" srcId="{4994DFE2-2EFC-4B32-9283-BCD004020A18}" destId="{40C5188D-2682-418C-8B61-CF26C72510FE}" srcOrd="1" destOrd="0" presId="urn:microsoft.com/office/officeart/2005/8/layout/hierarchy2"/>
    <dgm:cxn modelId="{C9A08CA5-555C-42E4-A9E1-5AD7D7899376}" srcId="{6E81375D-41FC-47A9-B769-EC189F15F004}" destId="{DD6DE883-7BF1-4027-B1B6-AB7D8EFC14A5}" srcOrd="1" destOrd="0" parTransId="{256DB533-2336-43F7-9245-C2F6CD2D4316}" sibTransId="{52045CDF-1D36-4781-B1FF-ECDDAE11AE18}"/>
    <dgm:cxn modelId="{67A71509-612A-4DF7-A3AC-87E8F5640C8E}" srcId="{D9C5784F-05A1-4CD6-BC5E-88337CBD078A}" destId="{6E81375D-41FC-47A9-B769-EC189F15F004}" srcOrd="0" destOrd="0" parTransId="{6C90FEDB-EA82-493B-BBDE-955FFFFD1C90}" sibTransId="{97DD98EE-D1EA-4A55-B2CE-5B704E822969}"/>
    <dgm:cxn modelId="{4A5396CD-0C90-4EB8-85D4-224F07FACC2A}" type="presOf" srcId="{C4B97F14-7159-46BA-8E69-6718379C4CE4}" destId="{7BCC5AE2-48F4-49F7-9CBB-CF8092E34E70}" srcOrd="0" destOrd="0" presId="urn:microsoft.com/office/officeart/2005/8/layout/hierarchy2"/>
    <dgm:cxn modelId="{63E58AD3-71D9-473D-90A4-257229CADA32}" srcId="{6E81375D-41FC-47A9-B769-EC189F15F004}" destId="{37E7930A-5CDA-4436-A1CC-7E0E095013A9}" srcOrd="2" destOrd="0" parTransId="{4994DFE2-2EFC-4B32-9283-BCD004020A18}" sibTransId="{623FBF81-4B25-4FD8-9F27-5005ECC8355D}"/>
    <dgm:cxn modelId="{AD9611AA-EDD3-480C-AB48-A3EF7045D60D}" type="presParOf" srcId="{6E5C27C8-BF7C-4F86-963D-A063B0C1F4A5}" destId="{00DCFEC6-AFF8-46FA-96CB-57503EB92081}" srcOrd="0" destOrd="0" presId="urn:microsoft.com/office/officeart/2005/8/layout/hierarchy2"/>
    <dgm:cxn modelId="{6C44E3CB-D938-428E-8BB3-C5CB819E180B}" type="presParOf" srcId="{00DCFEC6-AFF8-46FA-96CB-57503EB92081}" destId="{5D1BC4F2-4B28-4ABB-B3F7-5891D0131713}" srcOrd="0" destOrd="0" presId="urn:microsoft.com/office/officeart/2005/8/layout/hierarchy2"/>
    <dgm:cxn modelId="{EDB42A80-21D1-46EB-AAFC-5D844A4AE840}" type="presParOf" srcId="{00DCFEC6-AFF8-46FA-96CB-57503EB92081}" destId="{AFFD3D8E-4934-433F-A144-D6CF3010BA9C}" srcOrd="1" destOrd="0" presId="urn:microsoft.com/office/officeart/2005/8/layout/hierarchy2"/>
    <dgm:cxn modelId="{B6657399-20F0-46BB-A516-6DDAAAF90B59}" type="presParOf" srcId="{AFFD3D8E-4934-433F-A144-D6CF3010BA9C}" destId="{7BCC5AE2-48F4-49F7-9CBB-CF8092E34E70}" srcOrd="0" destOrd="0" presId="urn:microsoft.com/office/officeart/2005/8/layout/hierarchy2"/>
    <dgm:cxn modelId="{DA06D1CA-62D4-4685-B952-DE600D7A835A}" type="presParOf" srcId="{7BCC5AE2-48F4-49F7-9CBB-CF8092E34E70}" destId="{BC0141D3-9309-462A-84E3-32FB6B978A5C}" srcOrd="0" destOrd="0" presId="urn:microsoft.com/office/officeart/2005/8/layout/hierarchy2"/>
    <dgm:cxn modelId="{32C22FCF-CA1D-4233-91CF-8BB147F255EB}" type="presParOf" srcId="{AFFD3D8E-4934-433F-A144-D6CF3010BA9C}" destId="{B4BDD7F2-4755-4354-8EAD-BA84F2252F83}" srcOrd="1" destOrd="0" presId="urn:microsoft.com/office/officeart/2005/8/layout/hierarchy2"/>
    <dgm:cxn modelId="{889AED52-FBA1-41C7-97ED-75A8FDB2553A}" type="presParOf" srcId="{B4BDD7F2-4755-4354-8EAD-BA84F2252F83}" destId="{964B33ED-EDE8-4916-8D47-9CB6A2AF5488}" srcOrd="0" destOrd="0" presId="urn:microsoft.com/office/officeart/2005/8/layout/hierarchy2"/>
    <dgm:cxn modelId="{8DCCB29D-CD46-4070-901E-9B24915FE794}" type="presParOf" srcId="{B4BDD7F2-4755-4354-8EAD-BA84F2252F83}" destId="{611E3BAF-CA4E-4183-9FA1-3D5FD5C87BEB}" srcOrd="1" destOrd="0" presId="urn:microsoft.com/office/officeart/2005/8/layout/hierarchy2"/>
    <dgm:cxn modelId="{21875DCE-E46C-47C5-912F-231B08253C4F}" type="presParOf" srcId="{611E3BAF-CA4E-4183-9FA1-3D5FD5C87BEB}" destId="{CDA96CB1-794E-4D4E-9EAE-585A9A17F266}" srcOrd="0" destOrd="0" presId="urn:microsoft.com/office/officeart/2005/8/layout/hierarchy2"/>
    <dgm:cxn modelId="{1E5394B6-7D24-49F0-AE94-9389DF5D4B00}" type="presParOf" srcId="{CDA96CB1-794E-4D4E-9EAE-585A9A17F266}" destId="{CBC713CA-2CD0-4540-A267-BF259CC9EDAF}" srcOrd="0" destOrd="0" presId="urn:microsoft.com/office/officeart/2005/8/layout/hierarchy2"/>
    <dgm:cxn modelId="{F6C849C5-432E-4730-818A-75C165FE567F}" type="presParOf" srcId="{611E3BAF-CA4E-4183-9FA1-3D5FD5C87BEB}" destId="{30622BD7-CF38-4733-9963-75CC6215452F}" srcOrd="1" destOrd="0" presId="urn:microsoft.com/office/officeart/2005/8/layout/hierarchy2"/>
    <dgm:cxn modelId="{86844EBB-697F-4B1E-9995-A6943A3D1D7B}" type="presParOf" srcId="{30622BD7-CF38-4733-9963-75CC6215452F}" destId="{F37BD476-470B-4AC4-A3C1-DF934B16E39E}" srcOrd="0" destOrd="0" presId="urn:microsoft.com/office/officeart/2005/8/layout/hierarchy2"/>
    <dgm:cxn modelId="{FFC65E08-6292-441B-B40D-13E1C76B0631}" type="presParOf" srcId="{30622BD7-CF38-4733-9963-75CC6215452F}" destId="{727559B0-5529-4564-9402-FC5F7E325544}" srcOrd="1" destOrd="0" presId="urn:microsoft.com/office/officeart/2005/8/layout/hierarchy2"/>
    <dgm:cxn modelId="{30D645EC-904E-4DA8-8EB2-6B59D4A94BFD}" type="presParOf" srcId="{AFFD3D8E-4934-433F-A144-D6CF3010BA9C}" destId="{AB377597-F0CA-49A1-958C-CECC214DC089}" srcOrd="2" destOrd="0" presId="urn:microsoft.com/office/officeart/2005/8/layout/hierarchy2"/>
    <dgm:cxn modelId="{ECC9D4D9-0323-4814-86BD-CCD0B1E0D2BE}" type="presParOf" srcId="{AB377597-F0CA-49A1-958C-CECC214DC089}" destId="{417B5183-4104-41DD-9046-0A8FCEDEDD0E}" srcOrd="0" destOrd="0" presId="urn:microsoft.com/office/officeart/2005/8/layout/hierarchy2"/>
    <dgm:cxn modelId="{47D9F1AA-6A47-4545-AA62-54EDD6EF01A8}" type="presParOf" srcId="{AFFD3D8E-4934-433F-A144-D6CF3010BA9C}" destId="{A648B4F3-17D9-489B-83FF-30EF19A818D4}" srcOrd="3" destOrd="0" presId="urn:microsoft.com/office/officeart/2005/8/layout/hierarchy2"/>
    <dgm:cxn modelId="{239F2B3B-3F2D-4E4D-AA6B-DE11985035EB}" type="presParOf" srcId="{A648B4F3-17D9-489B-83FF-30EF19A818D4}" destId="{882D0422-592E-4E8B-BFC8-485517760C14}" srcOrd="0" destOrd="0" presId="urn:microsoft.com/office/officeart/2005/8/layout/hierarchy2"/>
    <dgm:cxn modelId="{8C61A343-9044-401F-86EA-FE912E6DFC9E}" type="presParOf" srcId="{A648B4F3-17D9-489B-83FF-30EF19A818D4}" destId="{201B8844-BB60-4491-B5A6-E6408B7C0013}" srcOrd="1" destOrd="0" presId="urn:microsoft.com/office/officeart/2005/8/layout/hierarchy2"/>
    <dgm:cxn modelId="{EDE2666C-2385-4406-9D73-3F8182190F64}" type="presParOf" srcId="{AFFD3D8E-4934-433F-A144-D6CF3010BA9C}" destId="{D2A5C764-B34B-46DD-8A08-082D1DC09186}" srcOrd="4" destOrd="0" presId="urn:microsoft.com/office/officeart/2005/8/layout/hierarchy2"/>
    <dgm:cxn modelId="{B105C35F-4447-4A21-AC43-AD8CF3735424}" type="presParOf" srcId="{D2A5C764-B34B-46DD-8A08-082D1DC09186}" destId="{40C5188D-2682-418C-8B61-CF26C72510FE}" srcOrd="0" destOrd="0" presId="urn:microsoft.com/office/officeart/2005/8/layout/hierarchy2"/>
    <dgm:cxn modelId="{2D3530CF-A683-4A73-AFB9-596B4DDE2618}" type="presParOf" srcId="{AFFD3D8E-4934-433F-A144-D6CF3010BA9C}" destId="{6E314696-1613-47F5-88BD-0B1880D1C2E1}" srcOrd="5" destOrd="0" presId="urn:microsoft.com/office/officeart/2005/8/layout/hierarchy2"/>
    <dgm:cxn modelId="{8309AE69-505F-4848-99FB-2C1FA97BD58A}" type="presParOf" srcId="{6E314696-1613-47F5-88BD-0B1880D1C2E1}" destId="{904071EB-5C21-4DBB-9775-307AB97EFDCC}" srcOrd="0" destOrd="0" presId="urn:microsoft.com/office/officeart/2005/8/layout/hierarchy2"/>
    <dgm:cxn modelId="{865EB8CE-CEC7-4EFD-B313-71DA200F197B}" type="presParOf" srcId="{6E314696-1613-47F5-88BD-0B1880D1C2E1}" destId="{4FFA7CF8-192F-4B04-AF0C-0AE4C69D9B7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C7452B-5A55-40ED-A01D-13799A0A200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60225B-DC7A-4F0E-AA7F-D67B8FF04C8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Взаимодействие </a:t>
          </a:r>
          <a:r>
            <a:rPr lang="ru-RU" sz="2400" b="1" dirty="0" err="1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междуДОУ</a:t>
          </a:r>
          <a:r>
            <a: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и школой</a:t>
          </a:r>
          <a:endParaRPr lang="ru-RU" sz="24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79800AD-0B1C-499E-9881-FA0B5F13B612}" type="parTrans" cxnId="{CE86DCD7-51C7-407D-937B-92101C1852EC}">
      <dgm:prSet/>
      <dgm:spPr/>
      <dgm:t>
        <a:bodyPr/>
        <a:lstStyle/>
        <a:p>
          <a:endParaRPr lang="ru-RU"/>
        </a:p>
      </dgm:t>
    </dgm:pt>
    <dgm:pt modelId="{770501CB-E444-46EF-8C1B-094FD8DAFA4A}" type="sibTrans" cxnId="{CE86DCD7-51C7-407D-937B-92101C1852EC}">
      <dgm:prSet/>
      <dgm:spPr/>
      <dgm:t>
        <a:bodyPr/>
        <a:lstStyle/>
        <a:p>
          <a:endParaRPr lang="ru-RU"/>
        </a:p>
      </dgm:t>
    </dgm:pt>
    <dgm:pt modelId="{AA2E5FBE-4913-436E-858B-3F12D9F3EC3E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Ребёнок</a:t>
          </a:r>
          <a:endParaRPr lang="ru-RU" sz="20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B776153-EB19-42E5-89A6-D29BE491E906}" type="parTrans" cxnId="{F84542D7-7F31-46C5-8FEC-D9B041AE8F68}">
      <dgm:prSet/>
      <dgm:spPr/>
      <dgm:t>
        <a:bodyPr/>
        <a:lstStyle/>
        <a:p>
          <a:endParaRPr lang="ru-RU"/>
        </a:p>
      </dgm:t>
    </dgm:pt>
    <dgm:pt modelId="{5351F419-1BFC-4DC1-A7C1-015D44325263}" type="sibTrans" cxnId="{F84542D7-7F31-46C5-8FEC-D9B041AE8F68}">
      <dgm:prSet/>
      <dgm:spPr/>
      <dgm:t>
        <a:bodyPr/>
        <a:lstStyle/>
        <a:p>
          <a:endParaRPr lang="ru-RU"/>
        </a:p>
      </dgm:t>
    </dgm:pt>
    <dgm:pt modelId="{03967B33-9A34-4AA9-A161-623B1E0CFB16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0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9040C79-6AC7-4CC8-9EA3-6D4516B091E0}" type="parTrans" cxnId="{A954C461-30B6-47BF-999C-41F3EDBD5495}">
      <dgm:prSet/>
      <dgm:spPr/>
      <dgm:t>
        <a:bodyPr/>
        <a:lstStyle/>
        <a:p>
          <a:endParaRPr lang="ru-RU"/>
        </a:p>
      </dgm:t>
    </dgm:pt>
    <dgm:pt modelId="{9C3A2197-9FAB-43BA-B25A-635E410E96E5}" type="sibTrans" cxnId="{A954C461-30B6-47BF-999C-41F3EDBD5495}">
      <dgm:prSet/>
      <dgm:spPr/>
      <dgm:t>
        <a:bodyPr/>
        <a:lstStyle/>
        <a:p>
          <a:endParaRPr lang="ru-RU"/>
        </a:p>
      </dgm:t>
    </dgm:pt>
    <dgm:pt modelId="{F64D38B2-65D3-40A3-BD0D-7A7D95C96259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Педагоги школы</a:t>
          </a:r>
          <a:endParaRPr lang="ru-RU" sz="20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170FED0-A0F4-4FDE-9BD0-E21BC26B838A}" type="parTrans" cxnId="{A0CC543F-D1DB-4497-8BB7-9C5D1631A1F2}">
      <dgm:prSet/>
      <dgm:spPr/>
      <dgm:t>
        <a:bodyPr/>
        <a:lstStyle/>
        <a:p>
          <a:endParaRPr lang="ru-RU"/>
        </a:p>
      </dgm:t>
    </dgm:pt>
    <dgm:pt modelId="{229EAF81-A69C-42F6-A574-EBE6BADF4A2E}" type="sibTrans" cxnId="{A0CC543F-D1DB-4497-8BB7-9C5D1631A1F2}">
      <dgm:prSet/>
      <dgm:spPr/>
      <dgm:t>
        <a:bodyPr/>
        <a:lstStyle/>
        <a:p>
          <a:endParaRPr lang="ru-RU"/>
        </a:p>
      </dgm:t>
    </dgm:pt>
    <dgm:pt modelId="{74DC466A-4187-467D-95CF-BE28626A8227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Педагоги ДОУ</a:t>
          </a:r>
          <a:endParaRPr lang="ru-RU" sz="20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411AEC-ED20-4152-9AD9-277641412328}" type="parTrans" cxnId="{4BEB2181-CFAC-4D78-B634-2FF3A966F11B}">
      <dgm:prSet/>
      <dgm:spPr/>
      <dgm:t>
        <a:bodyPr/>
        <a:lstStyle/>
        <a:p>
          <a:endParaRPr lang="ru-RU"/>
        </a:p>
      </dgm:t>
    </dgm:pt>
    <dgm:pt modelId="{A649AF56-CB4D-4E42-9C2B-267F7A6D3EF3}" type="sibTrans" cxnId="{4BEB2181-CFAC-4D78-B634-2FF3A966F11B}">
      <dgm:prSet/>
      <dgm:spPr/>
      <dgm:t>
        <a:bodyPr/>
        <a:lstStyle/>
        <a:p>
          <a:endParaRPr lang="ru-RU"/>
        </a:p>
      </dgm:t>
    </dgm:pt>
    <dgm:pt modelId="{EDF610E6-54FC-49D4-8389-DCE88188B7E5}" type="pres">
      <dgm:prSet presAssocID="{F0C7452B-5A55-40ED-A01D-13799A0A20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0AD56E-E838-463F-89ED-C34F84610C39}" type="pres">
      <dgm:prSet presAssocID="{5360225B-DC7A-4F0E-AA7F-D67B8FF04C8C}" presName="centerShape" presStyleLbl="node0" presStyleIdx="0" presStyleCnt="1" custScaleX="160110" custLinFactNeighborX="1412" custLinFactNeighborY="-7949"/>
      <dgm:spPr/>
      <dgm:t>
        <a:bodyPr/>
        <a:lstStyle/>
        <a:p>
          <a:endParaRPr lang="ru-RU"/>
        </a:p>
      </dgm:t>
    </dgm:pt>
    <dgm:pt modelId="{19F5D574-4021-430B-A923-57B2A19E1509}" type="pres">
      <dgm:prSet presAssocID="{AA2E5FBE-4913-436E-858B-3F12D9F3EC3E}" presName="node" presStyleLbl="node1" presStyleIdx="0" presStyleCnt="4" custScaleX="121232" custScaleY="90355" custRadScaleRad="100109" custRadScaleInc="4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2D084-A481-482A-AD4A-195EAC975106}" type="pres">
      <dgm:prSet presAssocID="{AA2E5FBE-4913-436E-858B-3F12D9F3EC3E}" presName="dummy" presStyleCnt="0"/>
      <dgm:spPr/>
    </dgm:pt>
    <dgm:pt modelId="{A691BA40-9276-4295-B159-7F91D431817C}" type="pres">
      <dgm:prSet presAssocID="{5351F419-1BFC-4DC1-A7C1-015D44325263}" presName="sibTrans" presStyleLbl="sibTrans2D1" presStyleIdx="0" presStyleCnt="4" custFlipVert="1" custFlipHor="1" custScaleX="11357" custScaleY="9615" custLinFactNeighborX="-16606" custLinFactNeighborY="9321"/>
      <dgm:spPr/>
      <dgm:t>
        <a:bodyPr/>
        <a:lstStyle/>
        <a:p>
          <a:endParaRPr lang="ru-RU"/>
        </a:p>
      </dgm:t>
    </dgm:pt>
    <dgm:pt modelId="{D5510CA1-826A-4021-8A5F-35D677443510}" type="pres">
      <dgm:prSet presAssocID="{03967B33-9A34-4AA9-A161-623B1E0CFB16}" presName="node" presStyleLbl="node1" presStyleIdx="1" presStyleCnt="4" custScaleX="133859" custRadScaleRad="141837" custRadScaleInc="10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53E80-606F-4E18-A76F-E3FFF1F889ED}" type="pres">
      <dgm:prSet presAssocID="{03967B33-9A34-4AA9-A161-623B1E0CFB16}" presName="dummy" presStyleCnt="0"/>
      <dgm:spPr/>
    </dgm:pt>
    <dgm:pt modelId="{E7DBF6C0-F886-4C3B-8C7D-60E01814D942}" type="pres">
      <dgm:prSet presAssocID="{9C3A2197-9FAB-43BA-B25A-635E410E96E5}" presName="sibTrans" presStyleLbl="sibTrans2D1" presStyleIdx="1" presStyleCnt="4" custFlipHor="1" custScaleX="5951" custScaleY="986" custLinFactNeighborX="-12428" custLinFactNeighborY="763"/>
      <dgm:spPr/>
      <dgm:t>
        <a:bodyPr/>
        <a:lstStyle/>
        <a:p>
          <a:endParaRPr lang="ru-RU"/>
        </a:p>
      </dgm:t>
    </dgm:pt>
    <dgm:pt modelId="{2592C45F-979F-429E-ABEF-6338F3666F90}" type="pres">
      <dgm:prSet presAssocID="{F64D38B2-65D3-40A3-BD0D-7A7D95C96259}" presName="node" presStyleLbl="node1" presStyleIdx="2" presStyleCnt="4" custScaleX="153492" custRadScaleRad="115917" custRadScaleInc="1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5496A-0AE6-4169-96E4-C8161A329641}" type="pres">
      <dgm:prSet presAssocID="{F64D38B2-65D3-40A3-BD0D-7A7D95C96259}" presName="dummy" presStyleCnt="0"/>
      <dgm:spPr/>
    </dgm:pt>
    <dgm:pt modelId="{D69EC289-6FA4-42E6-812F-BFEE1D88896D}" type="pres">
      <dgm:prSet presAssocID="{229EAF81-A69C-42F6-A574-EBE6BADF4A2E}" presName="sibTrans" presStyleLbl="sibTrans2D1" presStyleIdx="2" presStyleCnt="4" custScaleX="17698" custScaleY="14939" custLinFactNeighborX="8377" custLinFactNeighborY="-5256"/>
      <dgm:spPr/>
      <dgm:t>
        <a:bodyPr/>
        <a:lstStyle/>
        <a:p>
          <a:endParaRPr lang="ru-RU"/>
        </a:p>
      </dgm:t>
    </dgm:pt>
    <dgm:pt modelId="{B0A17C53-81DD-4DCA-B523-7CEC2E45E4A3}" type="pres">
      <dgm:prSet presAssocID="{74DC466A-4187-467D-95CF-BE28626A8227}" presName="node" presStyleLbl="node1" presStyleIdx="3" presStyleCnt="4" custScaleX="125774" custRadScaleRad="147660" custRadScaleInc="-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89CF6-8990-43E1-9C2F-64DA38D46CF3}" type="pres">
      <dgm:prSet presAssocID="{74DC466A-4187-467D-95CF-BE28626A8227}" presName="dummy" presStyleCnt="0"/>
      <dgm:spPr/>
    </dgm:pt>
    <dgm:pt modelId="{2A9713C7-2BDC-4031-BC67-7F2C70054B93}" type="pres">
      <dgm:prSet presAssocID="{A649AF56-CB4D-4E42-9C2B-267F7A6D3EF3}" presName="sibTrans" presStyleLbl="sibTrans2D1" presStyleIdx="3" presStyleCnt="4" custFlipHor="1" custScaleX="64581" custScaleY="49098" custLinFactNeighborX="24189" custLinFactNeighborY="4660"/>
      <dgm:spPr/>
      <dgm:t>
        <a:bodyPr/>
        <a:lstStyle/>
        <a:p>
          <a:endParaRPr lang="ru-RU"/>
        </a:p>
      </dgm:t>
    </dgm:pt>
  </dgm:ptLst>
  <dgm:cxnLst>
    <dgm:cxn modelId="{A954C461-30B6-47BF-999C-41F3EDBD5495}" srcId="{5360225B-DC7A-4F0E-AA7F-D67B8FF04C8C}" destId="{03967B33-9A34-4AA9-A161-623B1E0CFB16}" srcOrd="1" destOrd="0" parTransId="{09040C79-6AC7-4CC8-9EA3-6D4516B091E0}" sibTransId="{9C3A2197-9FAB-43BA-B25A-635E410E96E5}"/>
    <dgm:cxn modelId="{F84542D7-7F31-46C5-8FEC-D9B041AE8F68}" srcId="{5360225B-DC7A-4F0E-AA7F-D67B8FF04C8C}" destId="{AA2E5FBE-4913-436E-858B-3F12D9F3EC3E}" srcOrd="0" destOrd="0" parTransId="{0B776153-EB19-42E5-89A6-D29BE491E906}" sibTransId="{5351F419-1BFC-4DC1-A7C1-015D44325263}"/>
    <dgm:cxn modelId="{512DA1AC-1ED4-41C4-B13B-D94E060461F5}" type="presOf" srcId="{F0C7452B-5A55-40ED-A01D-13799A0A2008}" destId="{EDF610E6-54FC-49D4-8389-DCE88188B7E5}" srcOrd="0" destOrd="0" presId="urn:microsoft.com/office/officeart/2005/8/layout/radial6"/>
    <dgm:cxn modelId="{CB242615-36C7-4258-BDCE-1BB85080D1E3}" type="presOf" srcId="{5351F419-1BFC-4DC1-A7C1-015D44325263}" destId="{A691BA40-9276-4295-B159-7F91D431817C}" srcOrd="0" destOrd="0" presId="urn:microsoft.com/office/officeart/2005/8/layout/radial6"/>
    <dgm:cxn modelId="{CA76CC1F-F7F4-4EEF-9980-B8F51A1896BD}" type="presOf" srcId="{A649AF56-CB4D-4E42-9C2B-267F7A6D3EF3}" destId="{2A9713C7-2BDC-4031-BC67-7F2C70054B93}" srcOrd="0" destOrd="0" presId="urn:microsoft.com/office/officeart/2005/8/layout/radial6"/>
    <dgm:cxn modelId="{CE86DCD7-51C7-407D-937B-92101C1852EC}" srcId="{F0C7452B-5A55-40ED-A01D-13799A0A2008}" destId="{5360225B-DC7A-4F0E-AA7F-D67B8FF04C8C}" srcOrd="0" destOrd="0" parTransId="{B79800AD-0B1C-499E-9881-FA0B5F13B612}" sibTransId="{770501CB-E444-46EF-8C1B-094FD8DAFA4A}"/>
    <dgm:cxn modelId="{A0CC543F-D1DB-4497-8BB7-9C5D1631A1F2}" srcId="{5360225B-DC7A-4F0E-AA7F-D67B8FF04C8C}" destId="{F64D38B2-65D3-40A3-BD0D-7A7D95C96259}" srcOrd="2" destOrd="0" parTransId="{B170FED0-A0F4-4FDE-9BD0-E21BC26B838A}" sibTransId="{229EAF81-A69C-42F6-A574-EBE6BADF4A2E}"/>
    <dgm:cxn modelId="{CD48643B-C90A-48CC-B967-92D429707BAE}" type="presOf" srcId="{229EAF81-A69C-42F6-A574-EBE6BADF4A2E}" destId="{D69EC289-6FA4-42E6-812F-BFEE1D88896D}" srcOrd="0" destOrd="0" presId="urn:microsoft.com/office/officeart/2005/8/layout/radial6"/>
    <dgm:cxn modelId="{E1CA098D-D142-42E2-9B8C-A462F1A95A58}" type="presOf" srcId="{9C3A2197-9FAB-43BA-B25A-635E410E96E5}" destId="{E7DBF6C0-F886-4C3B-8C7D-60E01814D942}" srcOrd="0" destOrd="0" presId="urn:microsoft.com/office/officeart/2005/8/layout/radial6"/>
    <dgm:cxn modelId="{8228489E-51E0-47D8-8E6A-C6064D01B679}" type="presOf" srcId="{03967B33-9A34-4AA9-A161-623B1E0CFB16}" destId="{D5510CA1-826A-4021-8A5F-35D677443510}" srcOrd="0" destOrd="0" presId="urn:microsoft.com/office/officeart/2005/8/layout/radial6"/>
    <dgm:cxn modelId="{FAED7CBC-2311-4C10-9172-F20CBA623B7A}" type="presOf" srcId="{F64D38B2-65D3-40A3-BD0D-7A7D95C96259}" destId="{2592C45F-979F-429E-ABEF-6338F3666F90}" srcOrd="0" destOrd="0" presId="urn:microsoft.com/office/officeart/2005/8/layout/radial6"/>
    <dgm:cxn modelId="{4FA63432-7F2C-4900-9A97-4B93BABD6D9B}" type="presOf" srcId="{5360225B-DC7A-4F0E-AA7F-D67B8FF04C8C}" destId="{400AD56E-E838-463F-89ED-C34F84610C39}" srcOrd="0" destOrd="0" presId="urn:microsoft.com/office/officeart/2005/8/layout/radial6"/>
    <dgm:cxn modelId="{8E11288D-BABF-4F4C-B1EC-7C6555C3353E}" type="presOf" srcId="{74DC466A-4187-467D-95CF-BE28626A8227}" destId="{B0A17C53-81DD-4DCA-B523-7CEC2E45E4A3}" srcOrd="0" destOrd="0" presId="urn:microsoft.com/office/officeart/2005/8/layout/radial6"/>
    <dgm:cxn modelId="{4BEB2181-CFAC-4D78-B634-2FF3A966F11B}" srcId="{5360225B-DC7A-4F0E-AA7F-D67B8FF04C8C}" destId="{74DC466A-4187-467D-95CF-BE28626A8227}" srcOrd="3" destOrd="0" parTransId="{F0411AEC-ED20-4152-9AD9-277641412328}" sibTransId="{A649AF56-CB4D-4E42-9C2B-267F7A6D3EF3}"/>
    <dgm:cxn modelId="{C2879D70-2CE4-4B00-BE95-DE0FE001083B}" type="presOf" srcId="{AA2E5FBE-4913-436E-858B-3F12D9F3EC3E}" destId="{19F5D574-4021-430B-A923-57B2A19E1509}" srcOrd="0" destOrd="0" presId="urn:microsoft.com/office/officeart/2005/8/layout/radial6"/>
    <dgm:cxn modelId="{C1088FDB-C22D-4879-9911-41A23CB9E75B}" type="presParOf" srcId="{EDF610E6-54FC-49D4-8389-DCE88188B7E5}" destId="{400AD56E-E838-463F-89ED-C34F84610C39}" srcOrd="0" destOrd="0" presId="urn:microsoft.com/office/officeart/2005/8/layout/radial6"/>
    <dgm:cxn modelId="{E752DDDF-4CB9-40FC-A369-695E160AEE5B}" type="presParOf" srcId="{EDF610E6-54FC-49D4-8389-DCE88188B7E5}" destId="{19F5D574-4021-430B-A923-57B2A19E1509}" srcOrd="1" destOrd="0" presId="urn:microsoft.com/office/officeart/2005/8/layout/radial6"/>
    <dgm:cxn modelId="{175F853A-610E-4781-B817-557BB6945DB9}" type="presParOf" srcId="{EDF610E6-54FC-49D4-8389-DCE88188B7E5}" destId="{1B22D084-A481-482A-AD4A-195EAC975106}" srcOrd="2" destOrd="0" presId="urn:microsoft.com/office/officeart/2005/8/layout/radial6"/>
    <dgm:cxn modelId="{ECF25E90-0A78-4EE2-8689-B55B4DAE2E85}" type="presParOf" srcId="{EDF610E6-54FC-49D4-8389-DCE88188B7E5}" destId="{A691BA40-9276-4295-B159-7F91D431817C}" srcOrd="3" destOrd="0" presId="urn:microsoft.com/office/officeart/2005/8/layout/radial6"/>
    <dgm:cxn modelId="{A1F87DD3-C955-4C42-8949-0DAB814AC21E}" type="presParOf" srcId="{EDF610E6-54FC-49D4-8389-DCE88188B7E5}" destId="{D5510CA1-826A-4021-8A5F-35D677443510}" srcOrd="4" destOrd="0" presId="urn:microsoft.com/office/officeart/2005/8/layout/radial6"/>
    <dgm:cxn modelId="{A1AAE40B-7B5E-40A6-8DFA-1ED6AB26C5C2}" type="presParOf" srcId="{EDF610E6-54FC-49D4-8389-DCE88188B7E5}" destId="{76053E80-606F-4E18-A76F-E3FFF1F889ED}" srcOrd="5" destOrd="0" presId="urn:microsoft.com/office/officeart/2005/8/layout/radial6"/>
    <dgm:cxn modelId="{4CE99119-17E1-4FF6-9317-829599A40055}" type="presParOf" srcId="{EDF610E6-54FC-49D4-8389-DCE88188B7E5}" destId="{E7DBF6C0-F886-4C3B-8C7D-60E01814D942}" srcOrd="6" destOrd="0" presId="urn:microsoft.com/office/officeart/2005/8/layout/radial6"/>
    <dgm:cxn modelId="{181E364B-7785-41B1-8511-1ECE45C2A24C}" type="presParOf" srcId="{EDF610E6-54FC-49D4-8389-DCE88188B7E5}" destId="{2592C45F-979F-429E-ABEF-6338F3666F90}" srcOrd="7" destOrd="0" presId="urn:microsoft.com/office/officeart/2005/8/layout/radial6"/>
    <dgm:cxn modelId="{81477053-D7F0-43F7-B770-D50332734283}" type="presParOf" srcId="{EDF610E6-54FC-49D4-8389-DCE88188B7E5}" destId="{5B15496A-0AE6-4169-96E4-C8161A329641}" srcOrd="8" destOrd="0" presId="urn:microsoft.com/office/officeart/2005/8/layout/radial6"/>
    <dgm:cxn modelId="{FF3A232D-0E52-40FD-A21E-0F6E9F54DFF8}" type="presParOf" srcId="{EDF610E6-54FC-49D4-8389-DCE88188B7E5}" destId="{D69EC289-6FA4-42E6-812F-BFEE1D88896D}" srcOrd="9" destOrd="0" presId="urn:microsoft.com/office/officeart/2005/8/layout/radial6"/>
    <dgm:cxn modelId="{42A8C3C1-1C7A-429D-9B48-518B68A7B04D}" type="presParOf" srcId="{EDF610E6-54FC-49D4-8389-DCE88188B7E5}" destId="{B0A17C53-81DD-4DCA-B523-7CEC2E45E4A3}" srcOrd="10" destOrd="0" presId="urn:microsoft.com/office/officeart/2005/8/layout/radial6"/>
    <dgm:cxn modelId="{98400076-AD72-4D3A-8108-0FF496FF4383}" type="presParOf" srcId="{EDF610E6-54FC-49D4-8389-DCE88188B7E5}" destId="{44089CF6-8990-43E1-9C2F-64DA38D46CF3}" srcOrd="11" destOrd="0" presId="urn:microsoft.com/office/officeart/2005/8/layout/radial6"/>
    <dgm:cxn modelId="{B5A4473D-4DA3-418A-A191-95B5FA6C7AF7}" type="presParOf" srcId="{EDF610E6-54FC-49D4-8389-DCE88188B7E5}" destId="{2A9713C7-2BDC-4031-BC67-7F2C70054B93}" srcOrd="12" destOrd="0" presId="urn:microsoft.com/office/officeart/2005/8/layout/radial6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C5784F-05A1-4CD6-BC5E-88337CBD078A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81375D-41FC-47A9-B769-EC189F15F00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Взаимодействие педагогов и родителей</a:t>
          </a:r>
          <a:endParaRPr lang="ru-RU" sz="24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C90FEDB-EA82-493B-BBDE-955FFFFD1C90}" type="parTrans" cxnId="{67A71509-612A-4DF7-A3AC-87E8F5640C8E}">
      <dgm:prSet/>
      <dgm:spPr/>
      <dgm:t>
        <a:bodyPr/>
        <a:lstStyle/>
        <a:p>
          <a:endParaRPr lang="ru-RU"/>
        </a:p>
      </dgm:t>
    </dgm:pt>
    <dgm:pt modelId="{97DD98EE-D1EA-4A55-B2CE-5B704E822969}" type="sibTrans" cxnId="{67A71509-612A-4DF7-A3AC-87E8F5640C8E}">
      <dgm:prSet/>
      <dgm:spPr/>
      <dgm:t>
        <a:bodyPr/>
        <a:lstStyle/>
        <a:p>
          <a:endParaRPr lang="ru-RU"/>
        </a:p>
      </dgm:t>
    </dgm:pt>
    <dgm:pt modelId="{8B955EBE-18B9-4FAC-9766-6F287A99339A}">
      <dgm:prSet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совместные родительские собрания с педагогами ДОУ и учителями школы</a:t>
          </a:r>
          <a:endParaRPr lang="ru-RU" sz="20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87D009D-847A-4E22-830B-791F7F1345C0}" type="parTrans" cxnId="{36CA9442-1782-4353-AF2C-9661BCD7E185}">
      <dgm:prSet/>
      <dgm:spPr/>
      <dgm:t>
        <a:bodyPr/>
        <a:lstStyle/>
        <a:p>
          <a:endParaRPr lang="ru-RU"/>
        </a:p>
      </dgm:t>
    </dgm:pt>
    <dgm:pt modelId="{F6B21C81-9F44-41F2-AFD5-414DEF247C41}" type="sibTrans" cxnId="{36CA9442-1782-4353-AF2C-9661BCD7E185}">
      <dgm:prSet/>
      <dgm:spPr/>
      <dgm:t>
        <a:bodyPr/>
        <a:lstStyle/>
        <a:p>
          <a:endParaRPr lang="ru-RU"/>
        </a:p>
      </dgm:t>
    </dgm:pt>
    <dgm:pt modelId="{491D70A9-2CB4-4C39-8527-6B8BD0E2C22B}">
      <dgm:prSet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консультации с педагогами и специалистами ДОУ и школы </a:t>
          </a:r>
          <a:endParaRPr lang="ru-RU" sz="20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C1928DD-4223-4493-8B78-FAA92C074E13}" type="parTrans" cxnId="{B28EDC4F-5BE6-411A-82B6-F5371A79CEA1}">
      <dgm:prSet/>
      <dgm:spPr/>
      <dgm:t>
        <a:bodyPr/>
        <a:lstStyle/>
        <a:p>
          <a:endParaRPr lang="ru-RU"/>
        </a:p>
      </dgm:t>
    </dgm:pt>
    <dgm:pt modelId="{FFC0B261-463D-4811-A70A-683396634E78}" type="sibTrans" cxnId="{B28EDC4F-5BE6-411A-82B6-F5371A79CEA1}">
      <dgm:prSet/>
      <dgm:spPr/>
      <dgm:t>
        <a:bodyPr/>
        <a:lstStyle/>
        <a:p>
          <a:endParaRPr lang="ru-RU"/>
        </a:p>
      </dgm:t>
    </dgm:pt>
    <dgm:pt modelId="{D868B7C2-20D9-47D0-B908-5B39FCC0C400}">
      <dgm:prSet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встречи родителей с будущими учителями</a:t>
          </a:r>
          <a:endParaRPr lang="ru-RU" sz="20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3C65BA0-A18C-4870-A831-202BDC71D873}" type="parTrans" cxnId="{FCB7333E-2587-4CA5-A745-E305AB9201DA}">
      <dgm:prSet/>
      <dgm:spPr/>
      <dgm:t>
        <a:bodyPr/>
        <a:lstStyle/>
        <a:p>
          <a:endParaRPr lang="ru-RU"/>
        </a:p>
      </dgm:t>
    </dgm:pt>
    <dgm:pt modelId="{910A13EE-D1AA-4D61-9975-149CB9DC01C5}" type="sibTrans" cxnId="{FCB7333E-2587-4CA5-A745-E305AB9201DA}">
      <dgm:prSet/>
      <dgm:spPr/>
      <dgm:t>
        <a:bodyPr/>
        <a:lstStyle/>
        <a:p>
          <a:endParaRPr lang="ru-RU"/>
        </a:p>
      </dgm:t>
    </dgm:pt>
    <dgm:pt modelId="{8D7D0056-A55A-4072-961C-9589D4654006}">
      <dgm:prSet custT="1"/>
      <dgm:spPr/>
      <dgm:t>
        <a:bodyPr/>
        <a:lstStyle/>
        <a:p>
          <a:r>
            <a:rPr lang="ru-RU" sz="200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дни открытых дверей</a:t>
          </a:r>
          <a:endParaRPr lang="ru-RU" sz="200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13A71EF-54B9-497B-BACE-752B7E21C8D4}" type="parTrans" cxnId="{7520FD5F-4A17-4A82-8B89-0183D615653D}">
      <dgm:prSet/>
      <dgm:spPr/>
      <dgm:t>
        <a:bodyPr/>
        <a:lstStyle/>
        <a:p>
          <a:endParaRPr lang="ru-RU"/>
        </a:p>
      </dgm:t>
    </dgm:pt>
    <dgm:pt modelId="{29AEFDB4-F350-4C5A-8C8A-559D364A8100}" type="sibTrans" cxnId="{7520FD5F-4A17-4A82-8B89-0183D615653D}">
      <dgm:prSet/>
      <dgm:spPr/>
      <dgm:t>
        <a:bodyPr/>
        <a:lstStyle/>
        <a:p>
          <a:endParaRPr lang="ru-RU"/>
        </a:p>
      </dgm:t>
    </dgm:pt>
    <dgm:pt modelId="{C0861641-2724-4512-A129-47E463C576A2}">
      <dgm:prSet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круглые столы</a:t>
          </a:r>
          <a:endParaRPr lang="ru-RU" sz="20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A312539-7B2E-40C3-A2F9-5D5525C1EF99}" type="parTrans" cxnId="{3FDEF4E9-E948-4A48-991A-60EE1A677E0F}">
      <dgm:prSet/>
      <dgm:spPr/>
      <dgm:t>
        <a:bodyPr/>
        <a:lstStyle/>
        <a:p>
          <a:endParaRPr lang="ru-RU"/>
        </a:p>
      </dgm:t>
    </dgm:pt>
    <dgm:pt modelId="{87054975-BF46-47CE-9531-368799CAD7FA}" type="sibTrans" cxnId="{3FDEF4E9-E948-4A48-991A-60EE1A677E0F}">
      <dgm:prSet/>
      <dgm:spPr/>
      <dgm:t>
        <a:bodyPr/>
        <a:lstStyle/>
        <a:p>
          <a:endParaRPr lang="ru-RU"/>
        </a:p>
      </dgm:t>
    </dgm:pt>
    <dgm:pt modelId="{6E5C27C8-BF7C-4F86-963D-A063B0C1F4A5}" type="pres">
      <dgm:prSet presAssocID="{D9C5784F-05A1-4CD6-BC5E-88337CBD07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DCFEC6-AFF8-46FA-96CB-57503EB92081}" type="pres">
      <dgm:prSet presAssocID="{6E81375D-41FC-47A9-B769-EC189F15F004}" presName="root1" presStyleCnt="0"/>
      <dgm:spPr/>
    </dgm:pt>
    <dgm:pt modelId="{5D1BC4F2-4B28-4ABB-B3F7-5891D0131713}" type="pres">
      <dgm:prSet presAssocID="{6E81375D-41FC-47A9-B769-EC189F15F004}" presName="LevelOneTextNode" presStyleLbl="node0" presStyleIdx="0" presStyleCnt="1" custScaleX="203559" custScaleY="220951" custLinFactY="-15433" custLinFactNeighborX="-4541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FD3D8E-4934-433F-A144-D6CF3010BA9C}" type="pres">
      <dgm:prSet presAssocID="{6E81375D-41FC-47A9-B769-EC189F15F004}" presName="level2hierChild" presStyleCnt="0"/>
      <dgm:spPr/>
    </dgm:pt>
    <dgm:pt modelId="{3A52EF58-6F10-435F-AFCB-EAA1642FCA34}" type="pres">
      <dgm:prSet presAssocID="{BA312539-7B2E-40C3-A2F9-5D5525C1EF99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4BDB0E07-0157-488D-BF29-0C06482805B6}" type="pres">
      <dgm:prSet presAssocID="{BA312539-7B2E-40C3-A2F9-5D5525C1EF99}" presName="connTx" presStyleLbl="parChTrans1D2" presStyleIdx="0" presStyleCnt="5"/>
      <dgm:spPr/>
      <dgm:t>
        <a:bodyPr/>
        <a:lstStyle/>
        <a:p>
          <a:endParaRPr lang="ru-RU"/>
        </a:p>
      </dgm:t>
    </dgm:pt>
    <dgm:pt modelId="{180A89BF-0699-46FC-B274-2F821AB2B03E}" type="pres">
      <dgm:prSet presAssocID="{C0861641-2724-4512-A129-47E463C576A2}" presName="root2" presStyleCnt="0"/>
      <dgm:spPr/>
    </dgm:pt>
    <dgm:pt modelId="{12229FC4-791A-442B-8E11-FB7E2548BE14}" type="pres">
      <dgm:prSet presAssocID="{C0861641-2724-4512-A129-47E463C576A2}" presName="LevelTwoTextNode" presStyleLbl="node2" presStyleIdx="0" presStyleCnt="5" custLinFactNeighborX="-30882" custLinFactNeighborY="307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76D4D6-F871-4179-9D11-44E008BBA2C9}" type="pres">
      <dgm:prSet presAssocID="{C0861641-2724-4512-A129-47E463C576A2}" presName="level3hierChild" presStyleCnt="0"/>
      <dgm:spPr/>
    </dgm:pt>
    <dgm:pt modelId="{51F548A0-2CED-4F84-A1CE-C8A263762392}" type="pres">
      <dgm:prSet presAssocID="{413A71EF-54B9-497B-BACE-752B7E21C8D4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96485E0A-73B3-4435-A860-4180E615F709}" type="pres">
      <dgm:prSet presAssocID="{413A71EF-54B9-497B-BACE-752B7E21C8D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99A91465-11D5-4A9F-B432-2CC603EB3408}" type="pres">
      <dgm:prSet presAssocID="{8D7D0056-A55A-4072-961C-9589D4654006}" presName="root2" presStyleCnt="0"/>
      <dgm:spPr/>
    </dgm:pt>
    <dgm:pt modelId="{C9949CB2-D781-43DF-96D6-8542FBE3DD11}" type="pres">
      <dgm:prSet presAssocID="{8D7D0056-A55A-4072-961C-9589D4654006}" presName="LevelTwoTextNode" presStyleLbl="node2" presStyleIdx="1" presStyleCnt="5" custLinFactNeighborX="50912" custLinFactNeighborY="-14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F39F68-170D-4340-B431-F33C9D9050A5}" type="pres">
      <dgm:prSet presAssocID="{8D7D0056-A55A-4072-961C-9589D4654006}" presName="level3hierChild" presStyleCnt="0"/>
      <dgm:spPr/>
    </dgm:pt>
    <dgm:pt modelId="{592AB7F7-09A4-495C-9EB8-43B5FABAE896}" type="pres">
      <dgm:prSet presAssocID="{93C65BA0-A18C-4870-A831-202BDC71D873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6293CD58-07D9-46A4-A3F3-DA12E4EBCD16}" type="pres">
      <dgm:prSet presAssocID="{93C65BA0-A18C-4870-A831-202BDC71D873}" presName="connTx" presStyleLbl="parChTrans1D2" presStyleIdx="2" presStyleCnt="5"/>
      <dgm:spPr/>
      <dgm:t>
        <a:bodyPr/>
        <a:lstStyle/>
        <a:p>
          <a:endParaRPr lang="ru-RU"/>
        </a:p>
      </dgm:t>
    </dgm:pt>
    <dgm:pt modelId="{7A7F3208-6878-4DC2-9D4C-2A06E86EB461}" type="pres">
      <dgm:prSet presAssocID="{D868B7C2-20D9-47D0-B908-5B39FCC0C400}" presName="root2" presStyleCnt="0"/>
      <dgm:spPr/>
    </dgm:pt>
    <dgm:pt modelId="{E189399D-8D06-40CF-8E9F-C311D15325CC}" type="pres">
      <dgm:prSet presAssocID="{D868B7C2-20D9-47D0-B908-5B39FCC0C400}" presName="LevelTwoTextNode" presStyleLbl="node2" presStyleIdx="2" presStyleCnt="5" custScaleX="170109" custLinFactNeighborX="15857" custLinFactNeighborY="-4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59A139-4577-4ECE-9866-45BD16C2F4DB}" type="pres">
      <dgm:prSet presAssocID="{D868B7C2-20D9-47D0-B908-5B39FCC0C400}" presName="level3hierChild" presStyleCnt="0"/>
      <dgm:spPr/>
    </dgm:pt>
    <dgm:pt modelId="{406F6A01-9B2E-42E4-B3C7-F39BDF3D156B}" type="pres">
      <dgm:prSet presAssocID="{087D009D-847A-4E22-830B-791F7F1345C0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2F09E60C-2C0D-40C0-A97B-3E78D1585804}" type="pres">
      <dgm:prSet presAssocID="{087D009D-847A-4E22-830B-791F7F1345C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3E1E6FA9-CEC3-4301-939A-69F877E70FE4}" type="pres">
      <dgm:prSet presAssocID="{8B955EBE-18B9-4FAC-9766-6F287A99339A}" presName="root2" presStyleCnt="0"/>
      <dgm:spPr/>
    </dgm:pt>
    <dgm:pt modelId="{326B382D-A18C-4DCC-8144-B7205A978644}" type="pres">
      <dgm:prSet presAssocID="{8B955EBE-18B9-4FAC-9766-6F287A99339A}" presName="LevelTwoTextNode" presStyleLbl="node2" presStyleIdx="3" presStyleCnt="5" custScaleX="157069" custLinFactNeighborX="15857" custLinFactNeighborY="-104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7A81F2-1974-4CDB-8D7F-CB80BDF19190}" type="pres">
      <dgm:prSet presAssocID="{8B955EBE-18B9-4FAC-9766-6F287A99339A}" presName="level3hierChild" presStyleCnt="0"/>
      <dgm:spPr/>
    </dgm:pt>
    <dgm:pt modelId="{6C708851-313B-473F-A0F8-AF3475F52B85}" type="pres">
      <dgm:prSet presAssocID="{9C1928DD-4223-4493-8B78-FAA92C074E13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8E493CF3-17B1-4AF3-B9AB-48AF6A333651}" type="pres">
      <dgm:prSet presAssocID="{9C1928DD-4223-4493-8B78-FAA92C074E13}" presName="connTx" presStyleLbl="parChTrans1D2" presStyleIdx="4" presStyleCnt="5"/>
      <dgm:spPr/>
      <dgm:t>
        <a:bodyPr/>
        <a:lstStyle/>
        <a:p>
          <a:endParaRPr lang="ru-RU"/>
        </a:p>
      </dgm:t>
    </dgm:pt>
    <dgm:pt modelId="{C1ABC98E-748B-42CB-9C0E-F6C98B9CC686}" type="pres">
      <dgm:prSet presAssocID="{491D70A9-2CB4-4C39-8527-6B8BD0E2C22B}" presName="root2" presStyleCnt="0"/>
      <dgm:spPr/>
    </dgm:pt>
    <dgm:pt modelId="{88212DE0-8CD7-4854-BA39-51BBFB68BA0C}" type="pres">
      <dgm:prSet presAssocID="{491D70A9-2CB4-4C39-8527-6B8BD0E2C22B}" presName="LevelTwoTextNode" presStyleLbl="node2" presStyleIdx="4" presStyleCnt="5" custScaleX="157068" custLinFactNeighborX="-26988" custLinFactNeighborY="22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21D0A8-CCE5-4B4E-85FE-92B587982B7C}" type="pres">
      <dgm:prSet presAssocID="{491D70A9-2CB4-4C39-8527-6B8BD0E2C22B}" presName="level3hierChild" presStyleCnt="0"/>
      <dgm:spPr/>
    </dgm:pt>
  </dgm:ptLst>
  <dgm:cxnLst>
    <dgm:cxn modelId="{028D4892-D88D-4029-B523-09246E5DD749}" type="presOf" srcId="{087D009D-847A-4E22-830B-791F7F1345C0}" destId="{406F6A01-9B2E-42E4-B3C7-F39BDF3D156B}" srcOrd="0" destOrd="0" presId="urn:microsoft.com/office/officeart/2005/8/layout/hierarchy2"/>
    <dgm:cxn modelId="{E10F9165-2E51-4422-93DA-B8F6D67877ED}" type="presOf" srcId="{8B955EBE-18B9-4FAC-9766-6F287A99339A}" destId="{326B382D-A18C-4DCC-8144-B7205A978644}" srcOrd="0" destOrd="0" presId="urn:microsoft.com/office/officeart/2005/8/layout/hierarchy2"/>
    <dgm:cxn modelId="{A1549595-7E54-456D-A483-107E51DA8A8E}" type="presOf" srcId="{413A71EF-54B9-497B-BACE-752B7E21C8D4}" destId="{96485E0A-73B3-4435-A860-4180E615F709}" srcOrd="1" destOrd="0" presId="urn:microsoft.com/office/officeart/2005/8/layout/hierarchy2"/>
    <dgm:cxn modelId="{62920B8C-3FEF-4368-87C6-F4B66CCD7240}" type="presOf" srcId="{D868B7C2-20D9-47D0-B908-5B39FCC0C400}" destId="{E189399D-8D06-40CF-8E9F-C311D15325CC}" srcOrd="0" destOrd="0" presId="urn:microsoft.com/office/officeart/2005/8/layout/hierarchy2"/>
    <dgm:cxn modelId="{3FDEF4E9-E948-4A48-991A-60EE1A677E0F}" srcId="{6E81375D-41FC-47A9-B769-EC189F15F004}" destId="{C0861641-2724-4512-A129-47E463C576A2}" srcOrd="0" destOrd="0" parTransId="{BA312539-7B2E-40C3-A2F9-5D5525C1EF99}" sibTransId="{87054975-BF46-47CE-9531-368799CAD7FA}"/>
    <dgm:cxn modelId="{B28EDC4F-5BE6-411A-82B6-F5371A79CEA1}" srcId="{6E81375D-41FC-47A9-B769-EC189F15F004}" destId="{491D70A9-2CB4-4C39-8527-6B8BD0E2C22B}" srcOrd="4" destOrd="0" parTransId="{9C1928DD-4223-4493-8B78-FAA92C074E13}" sibTransId="{FFC0B261-463D-4811-A70A-683396634E78}"/>
    <dgm:cxn modelId="{D90BBC82-C4F7-40F6-A89D-CE1CABCC42D5}" type="presOf" srcId="{D9C5784F-05A1-4CD6-BC5E-88337CBD078A}" destId="{6E5C27C8-BF7C-4F86-963D-A063B0C1F4A5}" srcOrd="0" destOrd="0" presId="urn:microsoft.com/office/officeart/2005/8/layout/hierarchy2"/>
    <dgm:cxn modelId="{3584075E-655D-4765-A281-C5AE5BF39B74}" type="presOf" srcId="{087D009D-847A-4E22-830B-791F7F1345C0}" destId="{2F09E60C-2C0D-40C0-A97B-3E78D1585804}" srcOrd="1" destOrd="0" presId="urn:microsoft.com/office/officeart/2005/8/layout/hierarchy2"/>
    <dgm:cxn modelId="{025FF18F-FE12-47EF-94F2-803597087B95}" type="presOf" srcId="{93C65BA0-A18C-4870-A831-202BDC71D873}" destId="{6293CD58-07D9-46A4-A3F3-DA12E4EBCD16}" srcOrd="1" destOrd="0" presId="urn:microsoft.com/office/officeart/2005/8/layout/hierarchy2"/>
    <dgm:cxn modelId="{B95773E2-C872-48B5-8B57-F740E1010F4B}" type="presOf" srcId="{BA312539-7B2E-40C3-A2F9-5D5525C1EF99}" destId="{4BDB0E07-0157-488D-BF29-0C06482805B6}" srcOrd="1" destOrd="0" presId="urn:microsoft.com/office/officeart/2005/8/layout/hierarchy2"/>
    <dgm:cxn modelId="{38CCFC2D-7422-4F2D-9707-B44672D7099C}" type="presOf" srcId="{9C1928DD-4223-4493-8B78-FAA92C074E13}" destId="{6C708851-313B-473F-A0F8-AF3475F52B85}" srcOrd="0" destOrd="0" presId="urn:microsoft.com/office/officeart/2005/8/layout/hierarchy2"/>
    <dgm:cxn modelId="{FCB7333E-2587-4CA5-A745-E305AB9201DA}" srcId="{6E81375D-41FC-47A9-B769-EC189F15F004}" destId="{D868B7C2-20D9-47D0-B908-5B39FCC0C400}" srcOrd="2" destOrd="0" parTransId="{93C65BA0-A18C-4870-A831-202BDC71D873}" sibTransId="{910A13EE-D1AA-4D61-9975-149CB9DC01C5}"/>
    <dgm:cxn modelId="{084F65AF-83EA-4909-9EED-1B750266072F}" type="presOf" srcId="{413A71EF-54B9-497B-BACE-752B7E21C8D4}" destId="{51F548A0-2CED-4F84-A1CE-C8A263762392}" srcOrd="0" destOrd="0" presId="urn:microsoft.com/office/officeart/2005/8/layout/hierarchy2"/>
    <dgm:cxn modelId="{67A71509-612A-4DF7-A3AC-87E8F5640C8E}" srcId="{D9C5784F-05A1-4CD6-BC5E-88337CBD078A}" destId="{6E81375D-41FC-47A9-B769-EC189F15F004}" srcOrd="0" destOrd="0" parTransId="{6C90FEDB-EA82-493B-BBDE-955FFFFD1C90}" sibTransId="{97DD98EE-D1EA-4A55-B2CE-5B704E822969}"/>
    <dgm:cxn modelId="{7644035C-868E-4347-8D55-0D6A11F6EC4F}" type="presOf" srcId="{491D70A9-2CB4-4C39-8527-6B8BD0E2C22B}" destId="{88212DE0-8CD7-4854-BA39-51BBFB68BA0C}" srcOrd="0" destOrd="0" presId="urn:microsoft.com/office/officeart/2005/8/layout/hierarchy2"/>
    <dgm:cxn modelId="{F350E6F2-0BC6-44E5-AC15-03199C95BC0F}" type="presOf" srcId="{6E81375D-41FC-47A9-B769-EC189F15F004}" destId="{5D1BC4F2-4B28-4ABB-B3F7-5891D0131713}" srcOrd="0" destOrd="0" presId="urn:microsoft.com/office/officeart/2005/8/layout/hierarchy2"/>
    <dgm:cxn modelId="{9C984797-0161-485B-873A-96001C2BD3AD}" type="presOf" srcId="{93C65BA0-A18C-4870-A831-202BDC71D873}" destId="{592AB7F7-09A4-495C-9EB8-43B5FABAE896}" srcOrd="0" destOrd="0" presId="urn:microsoft.com/office/officeart/2005/8/layout/hierarchy2"/>
    <dgm:cxn modelId="{E9B22FA2-A4D0-40B2-8EF0-B2D02CFC61D9}" type="presOf" srcId="{8D7D0056-A55A-4072-961C-9589D4654006}" destId="{C9949CB2-D781-43DF-96D6-8542FBE3DD11}" srcOrd="0" destOrd="0" presId="urn:microsoft.com/office/officeart/2005/8/layout/hierarchy2"/>
    <dgm:cxn modelId="{7520FD5F-4A17-4A82-8B89-0183D615653D}" srcId="{6E81375D-41FC-47A9-B769-EC189F15F004}" destId="{8D7D0056-A55A-4072-961C-9589D4654006}" srcOrd="1" destOrd="0" parTransId="{413A71EF-54B9-497B-BACE-752B7E21C8D4}" sibTransId="{29AEFDB4-F350-4C5A-8C8A-559D364A8100}"/>
    <dgm:cxn modelId="{451F23E1-606A-43E2-AF7D-C24BAE7764DE}" type="presOf" srcId="{BA312539-7B2E-40C3-A2F9-5D5525C1EF99}" destId="{3A52EF58-6F10-435F-AFCB-EAA1642FCA34}" srcOrd="0" destOrd="0" presId="urn:microsoft.com/office/officeart/2005/8/layout/hierarchy2"/>
    <dgm:cxn modelId="{36CA9442-1782-4353-AF2C-9661BCD7E185}" srcId="{6E81375D-41FC-47A9-B769-EC189F15F004}" destId="{8B955EBE-18B9-4FAC-9766-6F287A99339A}" srcOrd="3" destOrd="0" parTransId="{087D009D-847A-4E22-830B-791F7F1345C0}" sibTransId="{F6B21C81-9F44-41F2-AFD5-414DEF247C41}"/>
    <dgm:cxn modelId="{4DBC1858-438D-425B-9E10-300B15E075A7}" type="presOf" srcId="{C0861641-2724-4512-A129-47E463C576A2}" destId="{12229FC4-791A-442B-8E11-FB7E2548BE14}" srcOrd="0" destOrd="0" presId="urn:microsoft.com/office/officeart/2005/8/layout/hierarchy2"/>
    <dgm:cxn modelId="{6455A763-A8BB-4CF0-B106-65C2DF4C1225}" type="presOf" srcId="{9C1928DD-4223-4493-8B78-FAA92C074E13}" destId="{8E493CF3-17B1-4AF3-B9AB-48AF6A333651}" srcOrd="1" destOrd="0" presId="urn:microsoft.com/office/officeart/2005/8/layout/hierarchy2"/>
    <dgm:cxn modelId="{1C66AA89-C71D-42B5-B551-8214E9688279}" type="presParOf" srcId="{6E5C27C8-BF7C-4F86-963D-A063B0C1F4A5}" destId="{00DCFEC6-AFF8-46FA-96CB-57503EB92081}" srcOrd="0" destOrd="0" presId="urn:microsoft.com/office/officeart/2005/8/layout/hierarchy2"/>
    <dgm:cxn modelId="{967081B5-22DA-4F4D-AFF6-B877BA255DE3}" type="presParOf" srcId="{00DCFEC6-AFF8-46FA-96CB-57503EB92081}" destId="{5D1BC4F2-4B28-4ABB-B3F7-5891D0131713}" srcOrd="0" destOrd="0" presId="urn:microsoft.com/office/officeart/2005/8/layout/hierarchy2"/>
    <dgm:cxn modelId="{418BF0FA-157A-406D-BCF8-06F78FFF46BD}" type="presParOf" srcId="{00DCFEC6-AFF8-46FA-96CB-57503EB92081}" destId="{AFFD3D8E-4934-433F-A144-D6CF3010BA9C}" srcOrd="1" destOrd="0" presId="urn:microsoft.com/office/officeart/2005/8/layout/hierarchy2"/>
    <dgm:cxn modelId="{94A51505-4309-43B5-A373-8D29BEFACC1A}" type="presParOf" srcId="{AFFD3D8E-4934-433F-A144-D6CF3010BA9C}" destId="{3A52EF58-6F10-435F-AFCB-EAA1642FCA34}" srcOrd="0" destOrd="0" presId="urn:microsoft.com/office/officeart/2005/8/layout/hierarchy2"/>
    <dgm:cxn modelId="{036C2386-7CF0-4F6C-A77B-93720F8C878F}" type="presParOf" srcId="{3A52EF58-6F10-435F-AFCB-EAA1642FCA34}" destId="{4BDB0E07-0157-488D-BF29-0C06482805B6}" srcOrd="0" destOrd="0" presId="urn:microsoft.com/office/officeart/2005/8/layout/hierarchy2"/>
    <dgm:cxn modelId="{D57C1945-829C-4AB9-BEEB-A41766A673AD}" type="presParOf" srcId="{AFFD3D8E-4934-433F-A144-D6CF3010BA9C}" destId="{180A89BF-0699-46FC-B274-2F821AB2B03E}" srcOrd="1" destOrd="0" presId="urn:microsoft.com/office/officeart/2005/8/layout/hierarchy2"/>
    <dgm:cxn modelId="{844CBAAD-1B30-4F15-8103-7983DFEF4CE6}" type="presParOf" srcId="{180A89BF-0699-46FC-B274-2F821AB2B03E}" destId="{12229FC4-791A-442B-8E11-FB7E2548BE14}" srcOrd="0" destOrd="0" presId="urn:microsoft.com/office/officeart/2005/8/layout/hierarchy2"/>
    <dgm:cxn modelId="{CE0D604C-3889-4A29-B802-B0822D1A5210}" type="presParOf" srcId="{180A89BF-0699-46FC-B274-2F821AB2B03E}" destId="{5576D4D6-F871-4179-9D11-44E008BBA2C9}" srcOrd="1" destOrd="0" presId="urn:microsoft.com/office/officeart/2005/8/layout/hierarchy2"/>
    <dgm:cxn modelId="{22419CA4-55E4-4FEA-AAE6-DA4DD0F29B15}" type="presParOf" srcId="{AFFD3D8E-4934-433F-A144-D6CF3010BA9C}" destId="{51F548A0-2CED-4F84-A1CE-C8A263762392}" srcOrd="2" destOrd="0" presId="urn:microsoft.com/office/officeart/2005/8/layout/hierarchy2"/>
    <dgm:cxn modelId="{8D6CD72D-F984-4A93-B5E6-B750F5FC8D35}" type="presParOf" srcId="{51F548A0-2CED-4F84-A1CE-C8A263762392}" destId="{96485E0A-73B3-4435-A860-4180E615F709}" srcOrd="0" destOrd="0" presId="urn:microsoft.com/office/officeart/2005/8/layout/hierarchy2"/>
    <dgm:cxn modelId="{B717829D-3B67-49BE-93E8-DDFD3FBFEA55}" type="presParOf" srcId="{AFFD3D8E-4934-433F-A144-D6CF3010BA9C}" destId="{99A91465-11D5-4A9F-B432-2CC603EB3408}" srcOrd="3" destOrd="0" presId="urn:microsoft.com/office/officeart/2005/8/layout/hierarchy2"/>
    <dgm:cxn modelId="{2D1D8C0A-C818-4B54-8229-0068230686E6}" type="presParOf" srcId="{99A91465-11D5-4A9F-B432-2CC603EB3408}" destId="{C9949CB2-D781-43DF-96D6-8542FBE3DD11}" srcOrd="0" destOrd="0" presId="urn:microsoft.com/office/officeart/2005/8/layout/hierarchy2"/>
    <dgm:cxn modelId="{1289FBAB-7454-4DF7-BE0A-61D74B2D47DD}" type="presParOf" srcId="{99A91465-11D5-4A9F-B432-2CC603EB3408}" destId="{D7F39F68-170D-4340-B431-F33C9D9050A5}" srcOrd="1" destOrd="0" presId="urn:microsoft.com/office/officeart/2005/8/layout/hierarchy2"/>
    <dgm:cxn modelId="{1F43C3D6-B436-4D03-9560-2BCC8698483E}" type="presParOf" srcId="{AFFD3D8E-4934-433F-A144-D6CF3010BA9C}" destId="{592AB7F7-09A4-495C-9EB8-43B5FABAE896}" srcOrd="4" destOrd="0" presId="urn:microsoft.com/office/officeart/2005/8/layout/hierarchy2"/>
    <dgm:cxn modelId="{B39DB9F5-49FC-4CE4-BDAD-E8F5E9DBBDA3}" type="presParOf" srcId="{592AB7F7-09A4-495C-9EB8-43B5FABAE896}" destId="{6293CD58-07D9-46A4-A3F3-DA12E4EBCD16}" srcOrd="0" destOrd="0" presId="urn:microsoft.com/office/officeart/2005/8/layout/hierarchy2"/>
    <dgm:cxn modelId="{9021C153-37A6-4A2E-ABAA-09EA5E8BA63E}" type="presParOf" srcId="{AFFD3D8E-4934-433F-A144-D6CF3010BA9C}" destId="{7A7F3208-6878-4DC2-9D4C-2A06E86EB461}" srcOrd="5" destOrd="0" presId="urn:microsoft.com/office/officeart/2005/8/layout/hierarchy2"/>
    <dgm:cxn modelId="{EA334C7E-3219-4E54-B1F7-7E79D330B79C}" type="presParOf" srcId="{7A7F3208-6878-4DC2-9D4C-2A06E86EB461}" destId="{E189399D-8D06-40CF-8E9F-C311D15325CC}" srcOrd="0" destOrd="0" presId="urn:microsoft.com/office/officeart/2005/8/layout/hierarchy2"/>
    <dgm:cxn modelId="{8EB4EF33-3027-44EC-B5D7-5DB838FA3B32}" type="presParOf" srcId="{7A7F3208-6878-4DC2-9D4C-2A06E86EB461}" destId="{CA59A139-4577-4ECE-9866-45BD16C2F4DB}" srcOrd="1" destOrd="0" presId="urn:microsoft.com/office/officeart/2005/8/layout/hierarchy2"/>
    <dgm:cxn modelId="{8AF68E92-2B83-41ED-81F6-E816FD812E88}" type="presParOf" srcId="{AFFD3D8E-4934-433F-A144-D6CF3010BA9C}" destId="{406F6A01-9B2E-42E4-B3C7-F39BDF3D156B}" srcOrd="6" destOrd="0" presId="urn:microsoft.com/office/officeart/2005/8/layout/hierarchy2"/>
    <dgm:cxn modelId="{5BA1CC76-F01E-4426-87F4-058C484BA484}" type="presParOf" srcId="{406F6A01-9B2E-42E4-B3C7-F39BDF3D156B}" destId="{2F09E60C-2C0D-40C0-A97B-3E78D1585804}" srcOrd="0" destOrd="0" presId="urn:microsoft.com/office/officeart/2005/8/layout/hierarchy2"/>
    <dgm:cxn modelId="{1FD9AE3B-01A6-4F89-A46B-622979FDD3E3}" type="presParOf" srcId="{AFFD3D8E-4934-433F-A144-D6CF3010BA9C}" destId="{3E1E6FA9-CEC3-4301-939A-69F877E70FE4}" srcOrd="7" destOrd="0" presId="urn:microsoft.com/office/officeart/2005/8/layout/hierarchy2"/>
    <dgm:cxn modelId="{6EF271FD-24CF-4AD0-A443-1E05B1766DBB}" type="presParOf" srcId="{3E1E6FA9-CEC3-4301-939A-69F877E70FE4}" destId="{326B382D-A18C-4DCC-8144-B7205A978644}" srcOrd="0" destOrd="0" presId="urn:microsoft.com/office/officeart/2005/8/layout/hierarchy2"/>
    <dgm:cxn modelId="{8ADC758E-EC64-4113-A69A-E981F1DA75B1}" type="presParOf" srcId="{3E1E6FA9-CEC3-4301-939A-69F877E70FE4}" destId="{CB7A81F2-1974-4CDB-8D7F-CB80BDF19190}" srcOrd="1" destOrd="0" presId="urn:microsoft.com/office/officeart/2005/8/layout/hierarchy2"/>
    <dgm:cxn modelId="{A2814CCB-DA2C-402F-9F3D-BFC830445DBD}" type="presParOf" srcId="{AFFD3D8E-4934-433F-A144-D6CF3010BA9C}" destId="{6C708851-313B-473F-A0F8-AF3475F52B85}" srcOrd="8" destOrd="0" presId="urn:microsoft.com/office/officeart/2005/8/layout/hierarchy2"/>
    <dgm:cxn modelId="{C283ED15-83A6-4FAB-AAFC-39E0E6B64F0E}" type="presParOf" srcId="{6C708851-313B-473F-A0F8-AF3475F52B85}" destId="{8E493CF3-17B1-4AF3-B9AB-48AF6A333651}" srcOrd="0" destOrd="0" presId="urn:microsoft.com/office/officeart/2005/8/layout/hierarchy2"/>
    <dgm:cxn modelId="{614E9015-5E51-43C1-A057-AED91324BE4F}" type="presParOf" srcId="{AFFD3D8E-4934-433F-A144-D6CF3010BA9C}" destId="{C1ABC98E-748B-42CB-9C0E-F6C98B9CC686}" srcOrd="9" destOrd="0" presId="urn:microsoft.com/office/officeart/2005/8/layout/hierarchy2"/>
    <dgm:cxn modelId="{8B6BF732-ADA6-4B9B-9418-14145724632B}" type="presParOf" srcId="{C1ABC98E-748B-42CB-9C0E-F6C98B9CC686}" destId="{88212DE0-8CD7-4854-BA39-51BBFB68BA0C}" srcOrd="0" destOrd="0" presId="urn:microsoft.com/office/officeart/2005/8/layout/hierarchy2"/>
    <dgm:cxn modelId="{2CF87514-112D-49B5-8DC6-EF62A34C9894}" type="presParOf" srcId="{C1ABC98E-748B-42CB-9C0E-F6C98B9CC686}" destId="{6521D0A8-CCE5-4B4E-85FE-92B587982B7C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1BE0A9-5810-485A-B863-5834008432E1}">
      <dsp:nvSpPr>
        <dsp:cNvPr id="0" name=""/>
        <dsp:cNvSpPr/>
      </dsp:nvSpPr>
      <dsp:spPr>
        <a:xfrm rot="5400000">
          <a:off x="3772781" y="-897032"/>
          <a:ext cx="1527086" cy="34772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качества образования</a:t>
          </a: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5400000">
        <a:off x="3772781" y="-897032"/>
        <a:ext cx="1527086" cy="3477266"/>
      </dsp:txXfrm>
    </dsp:sp>
    <dsp:sp modelId="{9F098FB9-D4E7-4ED2-A630-A1F3366CC796}">
      <dsp:nvSpPr>
        <dsp:cNvPr id="0" name=""/>
        <dsp:cNvSpPr/>
      </dsp:nvSpPr>
      <dsp:spPr>
        <a:xfrm>
          <a:off x="1075" y="0"/>
          <a:ext cx="2857269" cy="1908877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Главная стратегическая установка в реформировании системы образования</a:t>
          </a:r>
          <a:endParaRPr lang="ru-RU" sz="2400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75" y="0"/>
        <a:ext cx="2857269" cy="1908877"/>
      </dsp:txXfrm>
    </dsp:sp>
    <dsp:sp modelId="{7CCBF704-A363-4948-B15C-D96572ED405F}">
      <dsp:nvSpPr>
        <dsp:cNvPr id="0" name=""/>
        <dsp:cNvSpPr/>
      </dsp:nvSpPr>
      <dsp:spPr>
        <a:xfrm rot="5400000">
          <a:off x="3928502" y="1323532"/>
          <a:ext cx="1527086" cy="32871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непрерывность образования</a:t>
          </a: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 rot="5400000">
        <a:off x="3928502" y="1323532"/>
        <a:ext cx="1527086" cy="3287165"/>
      </dsp:txXfrm>
    </dsp:sp>
    <dsp:sp modelId="{86E8D7DB-D3EA-477C-A63E-DD22040F4A20}">
      <dsp:nvSpPr>
        <dsp:cNvPr id="0" name=""/>
        <dsp:cNvSpPr/>
      </dsp:nvSpPr>
      <dsp:spPr>
        <a:xfrm>
          <a:off x="1075" y="2007159"/>
          <a:ext cx="3047387" cy="191991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Условие достижения качества  образования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075" y="2007159"/>
        <a:ext cx="3047387" cy="1919910"/>
      </dsp:txXfrm>
    </dsp:sp>
    <dsp:sp modelId="{A62E9840-7712-42F3-8B44-09F79B0914CA}">
      <dsp:nvSpPr>
        <dsp:cNvPr id="0" name=""/>
        <dsp:cNvSpPr/>
      </dsp:nvSpPr>
      <dsp:spPr>
        <a:xfrm rot="5400000">
          <a:off x="3858290" y="3118019"/>
          <a:ext cx="1527086" cy="34297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преемственность между всеми звеньями образования</a:t>
          </a:r>
          <a:endParaRPr lang="ru-RU" sz="24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858290" y="3118019"/>
        <a:ext cx="1527086" cy="3429741"/>
      </dsp:txXfrm>
    </dsp:sp>
    <dsp:sp modelId="{7A8C4263-3FA2-4C67-8B22-42F85C713B01}">
      <dsp:nvSpPr>
        <dsp:cNvPr id="0" name=""/>
        <dsp:cNvSpPr/>
      </dsp:nvSpPr>
      <dsp:spPr>
        <a:xfrm>
          <a:off x="1075" y="4022512"/>
          <a:ext cx="2903355" cy="1723679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Средство обеспечения непрерывности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75" y="4022512"/>
        <a:ext cx="2903355" cy="17236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1BC4F2-4B28-4ABB-B3F7-5891D0131713}">
      <dsp:nvSpPr>
        <dsp:cNvPr id="0" name=""/>
        <dsp:cNvSpPr/>
      </dsp:nvSpPr>
      <dsp:spPr>
        <a:xfrm>
          <a:off x="5105" y="1487187"/>
          <a:ext cx="1682428" cy="1820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 период адаптации в школе</a:t>
          </a:r>
          <a:endParaRPr lang="ru-RU" sz="24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05" y="1487187"/>
        <a:ext cx="1682428" cy="1820093"/>
      </dsp:txXfrm>
    </dsp:sp>
    <dsp:sp modelId="{7BCC5AE2-48F4-49F7-9CBB-CF8092E34E70}">
      <dsp:nvSpPr>
        <dsp:cNvPr id="0" name=""/>
        <dsp:cNvSpPr/>
      </dsp:nvSpPr>
      <dsp:spPr>
        <a:xfrm rot="17614210">
          <a:off x="1222697" y="1672629"/>
          <a:ext cx="1549123" cy="29326"/>
        </a:xfrm>
        <a:custGeom>
          <a:avLst/>
          <a:gdLst/>
          <a:ahLst/>
          <a:cxnLst/>
          <a:rect l="0" t="0" r="0" b="0"/>
          <a:pathLst>
            <a:path>
              <a:moveTo>
                <a:pt x="0" y="14663"/>
              </a:moveTo>
              <a:lnTo>
                <a:pt x="1549123" y="14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614210">
        <a:off x="1958531" y="1648565"/>
        <a:ext cx="77456" cy="77456"/>
      </dsp:txXfrm>
    </dsp:sp>
    <dsp:sp modelId="{964B33ED-EDE8-4916-8D47-9CB6A2AF5488}">
      <dsp:nvSpPr>
        <dsp:cNvPr id="0" name=""/>
        <dsp:cNvSpPr/>
      </dsp:nvSpPr>
      <dsp:spPr>
        <a:xfrm>
          <a:off x="2306985" y="310738"/>
          <a:ext cx="2229992" cy="1333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Переутомление</a:t>
          </a:r>
          <a:endParaRPr lang="ru-RU" sz="20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06985" y="310738"/>
        <a:ext cx="2229992" cy="1333228"/>
      </dsp:txXfrm>
    </dsp:sp>
    <dsp:sp modelId="{CDA96CB1-794E-4D4E-9EAE-585A9A17F266}">
      <dsp:nvSpPr>
        <dsp:cNvPr id="0" name=""/>
        <dsp:cNvSpPr/>
      </dsp:nvSpPr>
      <dsp:spPr>
        <a:xfrm>
          <a:off x="4536977" y="962688"/>
          <a:ext cx="619450" cy="29326"/>
        </a:xfrm>
        <a:custGeom>
          <a:avLst/>
          <a:gdLst/>
          <a:ahLst/>
          <a:cxnLst/>
          <a:rect l="0" t="0" r="0" b="0"/>
          <a:pathLst>
            <a:path>
              <a:moveTo>
                <a:pt x="0" y="14663"/>
              </a:moveTo>
              <a:lnTo>
                <a:pt x="619450" y="146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31216" y="961866"/>
        <a:ext cx="30972" cy="30972"/>
      </dsp:txXfrm>
    </dsp:sp>
    <dsp:sp modelId="{F37BD476-470B-4AC4-A3C1-DF934B16E39E}">
      <dsp:nvSpPr>
        <dsp:cNvPr id="0" name=""/>
        <dsp:cNvSpPr/>
      </dsp:nvSpPr>
      <dsp:spPr>
        <a:xfrm>
          <a:off x="5156428" y="268797"/>
          <a:ext cx="1751234" cy="1417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Ухудшение здоровья</a:t>
          </a:r>
          <a:endParaRPr lang="ru-RU" sz="20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56428" y="268797"/>
        <a:ext cx="1751234" cy="1417109"/>
      </dsp:txXfrm>
    </dsp:sp>
    <dsp:sp modelId="{AB377597-F0CA-49A1-958C-CECC214DC089}">
      <dsp:nvSpPr>
        <dsp:cNvPr id="0" name=""/>
        <dsp:cNvSpPr/>
      </dsp:nvSpPr>
      <dsp:spPr>
        <a:xfrm rot="21572198">
          <a:off x="1687524" y="2380066"/>
          <a:ext cx="619471" cy="29326"/>
        </a:xfrm>
        <a:custGeom>
          <a:avLst/>
          <a:gdLst/>
          <a:ahLst/>
          <a:cxnLst/>
          <a:rect l="0" t="0" r="0" b="0"/>
          <a:pathLst>
            <a:path>
              <a:moveTo>
                <a:pt x="0" y="14663"/>
              </a:moveTo>
              <a:lnTo>
                <a:pt x="619471" y="14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572198">
        <a:off x="1981772" y="2379242"/>
        <a:ext cx="30973" cy="30973"/>
      </dsp:txXfrm>
    </dsp:sp>
    <dsp:sp modelId="{882D0422-592E-4E8B-BFC8-485517760C14}">
      <dsp:nvSpPr>
        <dsp:cNvPr id="0" name=""/>
        <dsp:cNvSpPr/>
      </dsp:nvSpPr>
      <dsp:spPr>
        <a:xfrm>
          <a:off x="2306985" y="1760113"/>
          <a:ext cx="1852746" cy="1264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Снижение учебной мотивации</a:t>
          </a:r>
          <a:endParaRPr lang="ru-RU" sz="20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06985" y="1760113"/>
        <a:ext cx="1852746" cy="1264221"/>
      </dsp:txXfrm>
    </dsp:sp>
    <dsp:sp modelId="{D2A5C764-B34B-46DD-8A08-082D1DC09186}">
      <dsp:nvSpPr>
        <dsp:cNvPr id="0" name=""/>
        <dsp:cNvSpPr/>
      </dsp:nvSpPr>
      <dsp:spPr>
        <a:xfrm rot="3981331">
          <a:off x="1224993" y="3090007"/>
          <a:ext cx="1544533" cy="29326"/>
        </a:xfrm>
        <a:custGeom>
          <a:avLst/>
          <a:gdLst/>
          <a:ahLst/>
          <a:cxnLst/>
          <a:rect l="0" t="0" r="0" b="0"/>
          <a:pathLst>
            <a:path>
              <a:moveTo>
                <a:pt x="0" y="14663"/>
              </a:moveTo>
              <a:lnTo>
                <a:pt x="1544533" y="14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981331">
        <a:off x="1958646" y="3066057"/>
        <a:ext cx="77226" cy="77226"/>
      </dsp:txXfrm>
    </dsp:sp>
    <dsp:sp modelId="{904071EB-5C21-4DBB-9775-307AB97EFDCC}">
      <dsp:nvSpPr>
        <dsp:cNvPr id="0" name=""/>
        <dsp:cNvSpPr/>
      </dsp:nvSpPr>
      <dsp:spPr>
        <a:xfrm>
          <a:off x="2306985" y="3140482"/>
          <a:ext cx="1995158" cy="1343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Потеря интереса к учебе</a:t>
          </a:r>
          <a:endParaRPr lang="ru-RU" sz="20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06985" y="3140482"/>
        <a:ext cx="1995158" cy="13432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9713C7-2BDC-4031-BC67-7F2C70054B93}">
      <dsp:nvSpPr>
        <dsp:cNvPr id="0" name=""/>
        <dsp:cNvSpPr/>
      </dsp:nvSpPr>
      <dsp:spPr>
        <a:xfrm flipH="1">
          <a:off x="2808066" y="1762406"/>
          <a:ext cx="2993481" cy="2275807"/>
        </a:xfrm>
        <a:prstGeom prst="blockArc">
          <a:avLst>
            <a:gd name="adj1" fmla="val 10350936"/>
            <a:gd name="adj2" fmla="val 17954511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EC289-6FA4-42E6-812F-BFEE1D88896D}">
      <dsp:nvSpPr>
        <dsp:cNvPr id="0" name=""/>
        <dsp:cNvSpPr/>
      </dsp:nvSpPr>
      <dsp:spPr>
        <a:xfrm>
          <a:off x="3163963" y="2666537"/>
          <a:ext cx="820343" cy="692457"/>
        </a:xfrm>
        <a:prstGeom prst="blockArc">
          <a:avLst>
            <a:gd name="adj1" fmla="val 3783978"/>
            <a:gd name="adj2" fmla="val 11222002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BF6C0-F886-4C3B-8C7D-60E01814D942}">
      <dsp:nvSpPr>
        <dsp:cNvPr id="0" name=""/>
        <dsp:cNvSpPr/>
      </dsp:nvSpPr>
      <dsp:spPr>
        <a:xfrm flipH="1">
          <a:off x="4465404" y="3240795"/>
          <a:ext cx="275842" cy="45703"/>
        </a:xfrm>
        <a:prstGeom prst="blockArc">
          <a:avLst>
            <a:gd name="adj1" fmla="val 21486911"/>
            <a:gd name="adj2" fmla="val 6919065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1BA40-9276-4295-B159-7F91D431817C}">
      <dsp:nvSpPr>
        <dsp:cNvPr id="0" name=""/>
        <dsp:cNvSpPr/>
      </dsp:nvSpPr>
      <dsp:spPr>
        <a:xfrm flipH="1" flipV="1">
          <a:off x="4176753" y="2986552"/>
          <a:ext cx="526423" cy="445677"/>
        </a:xfrm>
        <a:prstGeom prst="blockArc">
          <a:avLst>
            <a:gd name="adj1" fmla="val 14760972"/>
            <a:gd name="adj2" fmla="val 574364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AD56E-E838-463F-89ED-C34F84610C39}">
      <dsp:nvSpPr>
        <dsp:cNvPr id="0" name=""/>
        <dsp:cNvSpPr/>
      </dsp:nvSpPr>
      <dsp:spPr>
        <a:xfrm>
          <a:off x="2592309" y="1548175"/>
          <a:ext cx="3415322" cy="2133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Взаимодействие </a:t>
          </a:r>
          <a:r>
            <a:rPr lang="ru-RU" sz="2400" b="1" kern="1200" dirty="0" err="1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междуДОУ</a:t>
          </a:r>
          <a:r>
            <a:rPr lang="ru-RU" sz="2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и школой</a:t>
          </a:r>
          <a:endParaRPr lang="ru-RU" sz="24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92309" y="1548175"/>
        <a:ext cx="3415322" cy="2133109"/>
      </dsp:txXfrm>
    </dsp:sp>
    <dsp:sp modelId="{19F5D574-4021-430B-A923-57B2A19E1509}">
      <dsp:nvSpPr>
        <dsp:cNvPr id="0" name=""/>
        <dsp:cNvSpPr/>
      </dsp:nvSpPr>
      <dsp:spPr>
        <a:xfrm>
          <a:off x="3384376" y="34359"/>
          <a:ext cx="1810208" cy="1349160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Ребёнок</a:t>
          </a:r>
          <a:endParaRPr lang="ru-RU" sz="20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84376" y="34359"/>
        <a:ext cx="1810208" cy="1349160"/>
      </dsp:txXfrm>
    </dsp:sp>
    <dsp:sp modelId="{D5510CA1-826A-4021-8A5F-35D677443510}">
      <dsp:nvSpPr>
        <dsp:cNvPr id="0" name=""/>
        <dsp:cNvSpPr/>
      </dsp:nvSpPr>
      <dsp:spPr>
        <a:xfrm>
          <a:off x="6442655" y="2407232"/>
          <a:ext cx="1998751" cy="1493177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0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42655" y="2407232"/>
        <a:ext cx="1998751" cy="1493177"/>
      </dsp:txXfrm>
    </dsp:sp>
    <dsp:sp modelId="{2592C45F-979F-429E-ABEF-6338F3666F90}">
      <dsp:nvSpPr>
        <dsp:cNvPr id="0" name=""/>
        <dsp:cNvSpPr/>
      </dsp:nvSpPr>
      <dsp:spPr>
        <a:xfrm>
          <a:off x="3065325" y="4528111"/>
          <a:ext cx="2291907" cy="1493177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Педагоги школы</a:t>
          </a:r>
          <a:endParaRPr lang="ru-RU" sz="20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65325" y="4528111"/>
        <a:ext cx="2291907" cy="1493177"/>
      </dsp:txXfrm>
    </dsp:sp>
    <dsp:sp modelId="{B0A17C53-81DD-4DCA-B523-7CEC2E45E4A3}">
      <dsp:nvSpPr>
        <dsp:cNvPr id="0" name=""/>
        <dsp:cNvSpPr/>
      </dsp:nvSpPr>
      <dsp:spPr>
        <a:xfrm>
          <a:off x="0" y="2232602"/>
          <a:ext cx="1878028" cy="1493177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Педагоги ДОУ</a:t>
          </a:r>
          <a:endParaRPr lang="ru-RU" sz="20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232602"/>
        <a:ext cx="1878028" cy="149317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1BC4F2-4B28-4ABB-B3F7-5891D0131713}">
      <dsp:nvSpPr>
        <dsp:cNvPr id="0" name=""/>
        <dsp:cNvSpPr/>
      </dsp:nvSpPr>
      <dsp:spPr>
        <a:xfrm>
          <a:off x="0" y="504055"/>
          <a:ext cx="3763281" cy="20424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Взаимодействие педагогов и родителей</a:t>
          </a:r>
          <a:endParaRPr lang="ru-RU" sz="24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04055"/>
        <a:ext cx="3763281" cy="2042407"/>
      </dsp:txXfrm>
    </dsp:sp>
    <dsp:sp modelId="{3A52EF58-6F10-435F-AFCB-EAA1642FCA34}">
      <dsp:nvSpPr>
        <dsp:cNvPr id="0" name=""/>
        <dsp:cNvSpPr/>
      </dsp:nvSpPr>
      <dsp:spPr>
        <a:xfrm rot="17883793">
          <a:off x="3530726" y="1121692"/>
          <a:ext cx="87830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78301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883793">
        <a:off x="3947919" y="1115781"/>
        <a:ext cx="43915" cy="43915"/>
      </dsp:txXfrm>
    </dsp:sp>
    <dsp:sp modelId="{12229FC4-791A-442B-8E11-FB7E2548BE14}">
      <dsp:nvSpPr>
        <dsp:cNvPr id="0" name=""/>
        <dsp:cNvSpPr/>
      </dsp:nvSpPr>
      <dsp:spPr>
        <a:xfrm>
          <a:off x="4176474" y="288034"/>
          <a:ext cx="1848742" cy="924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круглые столы</a:t>
          </a:r>
          <a:endParaRPr lang="ru-RU" sz="20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76474" y="288034"/>
        <a:ext cx="1848742" cy="924371"/>
      </dsp:txXfrm>
    </dsp:sp>
    <dsp:sp modelId="{51F548A0-2CED-4F84-A1CE-C8A263762392}">
      <dsp:nvSpPr>
        <dsp:cNvPr id="0" name=""/>
        <dsp:cNvSpPr/>
      </dsp:nvSpPr>
      <dsp:spPr>
        <a:xfrm rot="21373618">
          <a:off x="3761189" y="1445726"/>
          <a:ext cx="192953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929535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21373618">
        <a:off x="4677719" y="1413534"/>
        <a:ext cx="96476" cy="96476"/>
      </dsp:txXfrm>
    </dsp:sp>
    <dsp:sp modelId="{C9949CB2-D781-43DF-96D6-8542FBE3DD11}">
      <dsp:nvSpPr>
        <dsp:cNvPr id="0" name=""/>
        <dsp:cNvSpPr/>
      </dsp:nvSpPr>
      <dsp:spPr>
        <a:xfrm>
          <a:off x="5688634" y="936101"/>
          <a:ext cx="1848742" cy="924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дни открытых дверей</a:t>
          </a:r>
          <a:endParaRPr lang="ru-RU" sz="2000" kern="120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88634" y="936101"/>
        <a:ext cx="1848742" cy="924371"/>
      </dsp:txXfrm>
    </dsp:sp>
    <dsp:sp modelId="{592AB7F7-09A4-495C-9EB8-43B5FABAE896}">
      <dsp:nvSpPr>
        <dsp:cNvPr id="0" name=""/>
        <dsp:cNvSpPr/>
      </dsp:nvSpPr>
      <dsp:spPr>
        <a:xfrm rot="2390315">
          <a:off x="3577535" y="2021790"/>
          <a:ext cx="160023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600237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390315">
        <a:off x="4337648" y="1997830"/>
        <a:ext cx="80011" cy="80011"/>
      </dsp:txXfrm>
    </dsp:sp>
    <dsp:sp modelId="{E189399D-8D06-40CF-8E9F-C311D15325CC}">
      <dsp:nvSpPr>
        <dsp:cNvPr id="0" name=""/>
        <dsp:cNvSpPr/>
      </dsp:nvSpPr>
      <dsp:spPr>
        <a:xfrm>
          <a:off x="4992027" y="2088228"/>
          <a:ext cx="3144876" cy="924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встречи родителей с будущими учителями</a:t>
          </a:r>
          <a:endParaRPr lang="ru-RU" sz="20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92027" y="2088228"/>
        <a:ext cx="3144876" cy="924371"/>
      </dsp:txXfrm>
    </dsp:sp>
    <dsp:sp modelId="{406F6A01-9B2E-42E4-B3C7-F39BDF3D156B}">
      <dsp:nvSpPr>
        <dsp:cNvPr id="0" name=""/>
        <dsp:cNvSpPr/>
      </dsp:nvSpPr>
      <dsp:spPr>
        <a:xfrm rot="3471810">
          <a:off x="3201331" y="2525849"/>
          <a:ext cx="240117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401174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3471810">
        <a:off x="4341889" y="2481866"/>
        <a:ext cx="120058" cy="120058"/>
      </dsp:txXfrm>
    </dsp:sp>
    <dsp:sp modelId="{326B382D-A18C-4DCC-8144-B7205A978644}">
      <dsp:nvSpPr>
        <dsp:cNvPr id="0" name=""/>
        <dsp:cNvSpPr/>
      </dsp:nvSpPr>
      <dsp:spPr>
        <a:xfrm>
          <a:off x="5040557" y="3096347"/>
          <a:ext cx="2903800" cy="924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совместные родительские собрания с педагогами ДОУ и учителями школы</a:t>
          </a:r>
          <a:endParaRPr lang="ru-RU" sz="20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40557" y="3096347"/>
        <a:ext cx="2903800" cy="924371"/>
      </dsp:txXfrm>
    </dsp:sp>
    <dsp:sp modelId="{6C708851-313B-473F-A0F8-AF3475F52B85}">
      <dsp:nvSpPr>
        <dsp:cNvPr id="0" name=""/>
        <dsp:cNvSpPr/>
      </dsp:nvSpPr>
      <dsp:spPr>
        <a:xfrm rot="4882253">
          <a:off x="2389004" y="3107778"/>
          <a:ext cx="323373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3233736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4882253">
        <a:off x="3925029" y="3042981"/>
        <a:ext cx="161686" cy="161686"/>
      </dsp:txXfrm>
    </dsp:sp>
    <dsp:sp modelId="{88212DE0-8CD7-4854-BA39-51BBFB68BA0C}">
      <dsp:nvSpPr>
        <dsp:cNvPr id="0" name=""/>
        <dsp:cNvSpPr/>
      </dsp:nvSpPr>
      <dsp:spPr>
        <a:xfrm>
          <a:off x="4248464" y="4260204"/>
          <a:ext cx="2903782" cy="924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консультации с педагогами и специалистами ДОУ и школы </a:t>
          </a:r>
          <a:endParaRPr lang="ru-RU" sz="20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48464" y="4260204"/>
        <a:ext cx="2903782" cy="924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F8202AC-B1B8-419F-B800-9C25D4B85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6B1570-E4B8-4D1C-A6CE-2B5588E13867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004F3E-1456-4608-867F-FB1557DBF05F}" type="slidenum">
              <a:rPr lang="en-US"/>
              <a:pPr/>
              <a:t>10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004F3E-1456-4608-867F-FB1557DBF05F}" type="slidenum">
              <a:rPr lang="en-US"/>
              <a:pPr/>
              <a:t>2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004F3E-1456-4608-867F-FB1557DBF05F}" type="slidenum">
              <a:rPr lang="en-US"/>
              <a:pPr/>
              <a:t>3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775BBB-9FE1-4DB5-BDDA-AF5C68A548AD}" type="slidenum">
              <a:rPr lang="en-US"/>
              <a:pPr/>
              <a:t>4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775BBB-9FE1-4DB5-BDDA-AF5C68A548AD}" type="slidenum">
              <a:rPr lang="en-US"/>
              <a:pPr/>
              <a:t>5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775BBB-9FE1-4DB5-BDDA-AF5C68A548AD}" type="slidenum">
              <a:rPr lang="en-US"/>
              <a:pPr/>
              <a:t>6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775BBB-9FE1-4DB5-BDDA-AF5C68A548AD}" type="slidenum">
              <a:rPr lang="en-US"/>
              <a:pPr/>
              <a:t>7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775BBB-9FE1-4DB5-BDDA-AF5C68A548AD}" type="slidenum">
              <a:rPr lang="en-US"/>
              <a:pPr/>
              <a:t>8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004F3E-1456-4608-867F-FB1557DBF05F}" type="slidenum">
              <a:rPr lang="en-US"/>
              <a:pPr/>
              <a:t>9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536" y="836712"/>
            <a:ext cx="5853112" cy="762000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Преемственность как непрерывный процесс обучения и воспитания ребенка с ОВЗ.</a:t>
            </a:r>
            <a:endParaRPr lang="ru-RU" sz="4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499992" y="4941168"/>
            <a:ext cx="4176464" cy="533400"/>
          </a:xfrm>
        </p:spPr>
        <p:txBody>
          <a:bodyPr/>
          <a:lstStyle/>
          <a:p>
            <a:pPr algn="l"/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Маханкина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Николаевна, </a:t>
            </a:r>
          </a:p>
          <a:p>
            <a:pPr algn="l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учитель-дефектолог </a:t>
            </a:r>
          </a:p>
          <a:p>
            <a:pPr algn="l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КГБОУ Школа 3</a:t>
            </a:r>
            <a:endParaRPr lang="ru-RU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131840" y="1340768"/>
            <a:ext cx="5097760" cy="792832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ko-KR" sz="18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sz="18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rgbClr val="4D4D4D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59632" y="1417638"/>
            <a:ext cx="6969968" cy="7159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http://m1.vgorode.ru/1924737/3459088/6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068960"/>
            <a:ext cx="4320480" cy="307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981075"/>
            <a:ext cx="77724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ko-KR" sz="18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sz="18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rgbClr val="4D4D4D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59632" y="1417638"/>
            <a:ext cx="6969968" cy="7159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052736"/>
            <a:ext cx="7416824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>
              <a:lnSpc>
                <a:spcPct val="150000"/>
              </a:lnSpc>
            </a:pPr>
            <a:r>
              <a:rPr lang="ru-RU" sz="2800" b="1" dirty="0">
                <a:solidFill>
                  <a:srgbClr val="808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Школьное обучение никогда не</a:t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начинается с пустого места, а всегда </a:t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опирается на определённую стадию </a:t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развития, проделанную ребёнком».</a:t>
            </a:r>
          </a:p>
          <a:p>
            <a:pPr lvl="0" algn="r" eaLnBrk="0" hangingPunct="0">
              <a:lnSpc>
                <a:spcPct val="150000"/>
              </a:lnSpc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 С.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Выготский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ko-KR" sz="18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sz="18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rgbClr val="4D4D4D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59632" y="1417638"/>
            <a:ext cx="6969968" cy="7159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907704" y="548680"/>
          <a:ext cx="6336704" cy="574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>
            <a:spLocks noGrp="1"/>
          </p:cNvSpPr>
          <p:nvPr>
            <p:ph type="title"/>
          </p:nvPr>
        </p:nvSpPr>
        <p:spPr>
          <a:xfrm>
            <a:off x="971600" y="2492896"/>
            <a:ext cx="7315200" cy="71596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Преемственность -непрерывный процесс развития, воспитания и обучения ребёнка, имеющий общие и специфические цели для каждого возрастного периода, т. е. это связь между различными ступенями развития.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картинки\vzaimopomoshc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797152"/>
            <a:ext cx="2922229" cy="206084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980728"/>
            <a:ext cx="8352928" cy="72008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Преемственность – двусторонний процесс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528" y="3356992"/>
            <a:ext cx="4032448" cy="329979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Педагоги ДОУ формируют  фундаментальные личностные качества ребенка, обеспечивают базисное развитие способностей.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8064" y="3573016"/>
            <a:ext cx="3581400" cy="267416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 школы строят свою педагогическую практику, используя и развивая потенциал ребенка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 rot="3120972">
            <a:off x="1751382" y="2143852"/>
            <a:ext cx="484632" cy="936104"/>
          </a:xfrm>
          <a:prstGeom prst="downArrow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 rot="18667795">
            <a:off x="6497801" y="2299207"/>
            <a:ext cx="484632" cy="936104"/>
          </a:xfrm>
          <a:prstGeom prst="downArrow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C:\Users\User\Desktop\картинки\meet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00808"/>
            <a:ext cx="2911529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611560" y="1556792"/>
          <a:ext cx="69127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Users\User\Desktop\картинки\i03DFDRK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67536" y="4149080"/>
            <a:ext cx="3744808" cy="249880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95536" y="836712"/>
          <a:ext cx="853244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395536" y="1124744"/>
          <a:ext cx="81369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C:\Users\User\Desktop\картинки\pRICE-e1458295122554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221088"/>
            <a:ext cx="3394114" cy="24623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ko-KR" sz="18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sz="18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rgbClr val="4D4D4D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59632" y="1417638"/>
            <a:ext cx="6969968" cy="7159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843808" y="3501008"/>
            <a:ext cx="2376264" cy="18002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Школа</a:t>
            </a:r>
          </a:p>
        </p:txBody>
      </p:sp>
      <p:sp>
        <p:nvSpPr>
          <p:cNvPr id="7" name="Равнобедренный треугольник 6"/>
          <p:cNvSpPr/>
          <p:nvPr/>
        </p:nvSpPr>
        <p:spPr bwMode="auto">
          <a:xfrm>
            <a:off x="2915816" y="1700808"/>
            <a:ext cx="2160240" cy="1728192"/>
          </a:xfrm>
          <a:prstGeom prst="triangle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267744" y="5373216"/>
            <a:ext cx="3960440" cy="79208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Дошкольное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образовательное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учреждение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картинки\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8640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fae8a56e3c9c2ac21df6a284abd849be4812c43"/>
</p:tagLst>
</file>

<file path=ppt/theme/theme1.xml><?xml version="1.0" encoding="utf-8"?>
<a:theme xmlns:a="http://schemas.openxmlformats.org/drawingml/2006/main" name="powerpoint-template">
  <a:themeElements>
    <a:clrScheme name="">
      <a:dk1>
        <a:srgbClr val="808080"/>
      </a:dk1>
      <a:lt1>
        <a:srgbClr val="FFFFFF"/>
      </a:lt1>
      <a:dk2>
        <a:srgbClr val="808080"/>
      </a:dk2>
      <a:lt2>
        <a:srgbClr val="167EDC"/>
      </a:lt2>
      <a:accent1>
        <a:srgbClr val="2DC010"/>
      </a:accent1>
      <a:accent2>
        <a:srgbClr val="EE0077"/>
      </a:accent2>
      <a:accent3>
        <a:srgbClr val="FFFFFF"/>
      </a:accent3>
      <a:accent4>
        <a:srgbClr val="6C6C6C"/>
      </a:accent4>
      <a:accent5>
        <a:srgbClr val="ADDCAA"/>
      </a:accent5>
      <a:accent6>
        <a:srgbClr val="D8006B"/>
      </a:accent6>
      <a:hlink>
        <a:srgbClr val="FDA609"/>
      </a:hlink>
      <a:folHlink>
        <a:srgbClr val="80808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162</TotalTime>
  <Words>154</Words>
  <Application>Microsoft Office PowerPoint</Application>
  <PresentationFormat>Экран (4:3)</PresentationFormat>
  <Paragraphs>50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powerpoint-template</vt:lpstr>
      <vt:lpstr>Преемственность как непрерывный процесс обучения и воспитания ребенка с ОВЗ.</vt:lpstr>
      <vt:lpstr>Слайд 2</vt:lpstr>
      <vt:lpstr>Слайд 3</vt:lpstr>
      <vt:lpstr>  Преемственность -непрерывный процесс развития, воспитания и обучения ребёнка, имеющий общие и специфические цели для каждого возрастного периода, т. е. это связь между различными ступенями развития.</vt:lpstr>
      <vt:lpstr>Преемственность – двусторонний процесс</vt:lpstr>
      <vt:lpstr>Слайд 6</vt:lpstr>
      <vt:lpstr>Слайд 7</vt:lpstr>
      <vt:lpstr>Слайд 8</vt:lpstr>
      <vt:lpstr>Слайд 9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123</cp:lastModifiedBy>
  <cp:revision>27</cp:revision>
  <dcterms:created xsi:type="dcterms:W3CDTF">2018-01-22T09:48:26Z</dcterms:created>
  <dcterms:modified xsi:type="dcterms:W3CDTF">2018-02-05T21:55:20Z</dcterms:modified>
</cp:coreProperties>
</file>