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71" r:id="rId4"/>
    <p:sldId id="270" r:id="rId5"/>
    <p:sldId id="269" r:id="rId6"/>
    <p:sldId id="260" r:id="rId7"/>
    <p:sldId id="259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7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 horzBarState="maximized">
    <p:restoredLeft sz="32389" autoAdjust="0"/>
    <p:restoredTop sz="74295" autoAdjust="0"/>
  </p:normalViewPr>
  <p:slideViewPr>
    <p:cSldViewPr>
      <p:cViewPr>
        <p:scale>
          <a:sx n="75" d="100"/>
          <a:sy n="75" d="100"/>
        </p:scale>
        <p:origin x="-6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138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1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42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FFD4F8-E778-40EF-A75D-47D6E2AE2D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0245E-C787-481F-B069-C285F6FFF9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7B39E-B423-4F6C-A694-B220DAEBCC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415CF2-1126-483C-9CB7-A201971473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ACB32-4BFE-46AC-8997-C7DF58E93EE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7886F-BD63-42B0-90D5-1ABA0EE4B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A0D33-00BA-4234-8286-7D9E6622FF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F5CEA4-DCFF-4343-B24F-F0798B71EFA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A4D23-DD90-40F8-9642-25F8556D401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A17DA-BFB0-4AD9-904C-A82BA69EB2C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F2FC-C3C8-4496-B55A-5863244E562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14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17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EAE3566-834A-4348-89A3-532F1D9D05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1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836613"/>
            <a:ext cx="7772400" cy="5184775"/>
          </a:xfrm>
        </p:spPr>
        <p:txBody>
          <a:bodyPr/>
          <a:lstStyle/>
          <a:p>
            <a:r>
              <a:rPr lang="ru-RU" sz="6300">
                <a:solidFill>
                  <a:schemeClr val="accent2"/>
                </a:solidFill>
              </a:rPr>
              <a:t>Организация работы по художественно- эстетической направленности. </a:t>
            </a:r>
            <a:br>
              <a:rPr lang="ru-RU" sz="6300">
                <a:solidFill>
                  <a:schemeClr val="accent2"/>
                </a:solidFill>
              </a:rPr>
            </a:br>
            <a:r>
              <a:rPr lang="ru-RU" sz="6300">
                <a:solidFill>
                  <a:schemeClr val="accent2"/>
                </a:solidFill>
              </a:rPr>
              <a:t>Кружок «Ниточка»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33800"/>
            <a:ext cx="5145088" cy="17526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14341" name="Picture 5" descr="SAM_008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88913"/>
            <a:ext cx="8569325" cy="6480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/>
              <a:t>В процессе занятия кружка у детей с ограниченными возможностями здоровья осуществляется исправление недостатков: усидчивости, терпения.</a:t>
            </a:r>
          </a:p>
        </p:txBody>
      </p:sp>
      <p:pic>
        <p:nvPicPr>
          <p:cNvPr id="15365" name="Picture 5" descr="IMG_0899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50988" y="1600200"/>
            <a:ext cx="6040437" cy="453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Появляется интерес к творчеству.</a:t>
            </a:r>
          </a:p>
        </p:txBody>
      </p:sp>
      <p:pic>
        <p:nvPicPr>
          <p:cNvPr id="17413" name="Picture 5" descr="IMG_0895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50988" y="1600200"/>
            <a:ext cx="6040437" cy="453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Развивается глазомер, мелкая моторика.</a:t>
            </a:r>
          </a:p>
        </p:txBody>
      </p:sp>
      <p:pic>
        <p:nvPicPr>
          <p:cNvPr id="18437" name="Picture 5" descr="IMG_0890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50988" y="1600200"/>
            <a:ext cx="6040437" cy="4530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Умение доводить начатое дело до конца.</a:t>
            </a:r>
          </a:p>
        </p:txBody>
      </p:sp>
      <p:pic>
        <p:nvPicPr>
          <p:cNvPr id="19466" name="Picture 10" descr="IMG_089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1412875"/>
            <a:ext cx="6265863" cy="496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7" name="Picture 5" descr="IMG_09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412875"/>
            <a:ext cx="4176713" cy="3959225"/>
          </a:xfrm>
          <a:prstGeom prst="rect">
            <a:avLst/>
          </a:prstGeom>
          <a:noFill/>
        </p:spPr>
      </p:pic>
      <p:sp>
        <p:nvSpPr>
          <p:cNvPr id="23560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z="2800"/>
              <a:t>Аккуратность.</a:t>
            </a:r>
          </a:p>
        </p:txBody>
      </p:sp>
      <p:pic>
        <p:nvPicPr>
          <p:cNvPr id="23561" name="Picture 9" descr="IMG_09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2708275"/>
            <a:ext cx="3960812" cy="3960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Занятия кружка проходят два раза в неделю- среда и четверг, по 40 минут, с учащимися 5а и 5б классов. Все работа кружка направлена на решение следующих задач:</a:t>
            </a:r>
          </a:p>
          <a:p>
            <a:pPr>
              <a:lnSpc>
                <a:spcPct val="80000"/>
              </a:lnSpc>
            </a:pPr>
            <a:r>
              <a:rPr lang="ru-RU" sz="1800"/>
              <a:t> Формирование организационных умений( работать на своем рабочем месте; знать и выполнять правила работы с клеем, ножницами; соблюдать технику безопасность; наводить порядок после занятия)</a:t>
            </a:r>
          </a:p>
          <a:p>
            <a:pPr>
              <a:lnSpc>
                <a:spcPct val="80000"/>
              </a:lnSpc>
            </a:pPr>
            <a:r>
              <a:rPr lang="ru-RU" sz="1800"/>
              <a:t> Воспитание положительных качеств личности учащихся: трудолюбие, усидчивость, внимательность, аккуратность, умение работать в коллективе, доводить начатое дело до конца.</a:t>
            </a:r>
          </a:p>
          <a:p>
            <a:pPr>
              <a:lnSpc>
                <a:spcPct val="80000"/>
              </a:lnSpc>
            </a:pPr>
            <a:r>
              <a:rPr lang="ru-RU" sz="1800"/>
              <a:t> Развитие мелкой моторики рук, воображение.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Уже давно известно, что чем более ловки и умелы пальчики ребенка, тем успешнее будет формироваться не только его устная речь, но и письменная, так как качество письма напрямую зависит от развития тонких движений пальцев рук.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Но так же развивается и слуховая память, так как в процессе выполнения рисунка нитью подкрепляется зрительным и двигательным запоминанием.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Развиваются творческие способности, так как при выполнении объёмной работы дети сначала делают эскиз своей работы.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420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/>
              <a:t>Но прежде чем приступить к выполнению больших работ, дети учатся выполнять не сложные работы. Сначала мы учимся правильно выкладывать нитку. А уже потом приступаем к выполнению более сложного. Выполняем эскиз, выбираем цвет ниток необходимый для работы, распускаем и уже потом начинаем работать.</a:t>
            </a:r>
          </a:p>
          <a:p>
            <a:pPr>
              <a:buFont typeface="Wingdings" pitchFamily="2" charset="2"/>
              <a:buNone/>
            </a:pPr>
            <a:r>
              <a:rPr lang="ru-RU" sz="2000"/>
              <a:t>В прошлом году, на занятии мы учились «выкладывать» нитки, а уже в феврале приступили к большой работе подарок маме на 8 марта.</a:t>
            </a:r>
          </a:p>
        </p:txBody>
      </p:sp>
      <p:pic>
        <p:nvPicPr>
          <p:cNvPr id="22532" name="Picture 4" descr="IMG_089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463" y="3141663"/>
            <a:ext cx="3887787" cy="3455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60350"/>
            <a:ext cx="8229600" cy="47466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       Примерное занятие кружка</a:t>
            </a:r>
            <a:br>
              <a:rPr lang="ru-RU"/>
            </a:br>
            <a:r>
              <a:rPr lang="ru-RU"/>
              <a:t>         </a:t>
            </a:r>
            <a:r>
              <a:rPr lang="ru-RU" sz="2000"/>
              <a:t>Сначала дети создают эскиз.</a:t>
            </a:r>
          </a:p>
          <a:p>
            <a:pPr marL="609600" indent="-609600">
              <a:buFont typeface="Wingdings" pitchFamily="2" charset="2"/>
              <a:buNone/>
            </a:pPr>
            <a:endParaRPr lang="ru-RU"/>
          </a:p>
          <a:p>
            <a:pPr marL="609600" indent="-609600">
              <a:buFont typeface="Wingdings" pitchFamily="2" charset="2"/>
              <a:buNone/>
            </a:pPr>
            <a:endParaRPr lang="ru-RU"/>
          </a:p>
        </p:txBody>
      </p:sp>
      <p:pic>
        <p:nvPicPr>
          <p:cNvPr id="21508" name="Picture 4" descr="IMG_064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557338"/>
            <a:ext cx="3635375" cy="3095625"/>
          </a:xfrm>
          <a:prstGeom prst="rect">
            <a:avLst/>
          </a:prstGeom>
          <a:noFill/>
        </p:spPr>
      </p:pic>
      <p:pic>
        <p:nvPicPr>
          <p:cNvPr id="21509" name="Picture 5" descr="IMG_064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2852738"/>
            <a:ext cx="3708400" cy="3500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Делают контур черной нитью.</a:t>
            </a:r>
            <a:br>
              <a:rPr lang="ru-RU" sz="3200"/>
            </a:br>
            <a:endParaRPr lang="ru-RU" sz="32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2400"/>
              <a:t>             </a:t>
            </a:r>
          </a:p>
        </p:txBody>
      </p:sp>
      <p:pic>
        <p:nvPicPr>
          <p:cNvPr id="20484" name="Picture 4" descr="IMG_06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125538"/>
            <a:ext cx="3960813" cy="3455987"/>
          </a:xfrm>
          <a:prstGeom prst="rect">
            <a:avLst/>
          </a:prstGeom>
          <a:noFill/>
        </p:spPr>
      </p:pic>
      <p:pic>
        <p:nvPicPr>
          <p:cNvPr id="20485" name="Picture 5" descr="IMG_06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2636838"/>
            <a:ext cx="4427537" cy="3933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2400"/>
              <a:t>       Работают цветными нитками, сами подбирают из предложенных подходящие по цвету к эскизу.</a:t>
            </a:r>
            <a:br>
              <a:rPr lang="ru-RU" sz="2400"/>
            </a:br>
            <a:endParaRPr lang="ru-RU" sz="2400"/>
          </a:p>
        </p:txBody>
      </p:sp>
      <p:pic>
        <p:nvPicPr>
          <p:cNvPr id="10245" name="Picture 5" descr="IMG_065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1341438"/>
            <a:ext cx="3960812" cy="3240087"/>
          </a:xfrm>
          <a:noFill/>
          <a:ln/>
        </p:spPr>
      </p:pic>
      <p:pic>
        <p:nvPicPr>
          <p:cNvPr id="10246" name="Picture 6" descr="IMG_065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2708275"/>
            <a:ext cx="3960813" cy="388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ru-RU" sz="2400"/>
              <a:t>В конце делаем выставку работ.</a:t>
            </a:r>
            <a:br>
              <a:rPr lang="ru-RU" sz="2400"/>
            </a:br>
            <a:endParaRPr lang="ru-RU" sz="2400"/>
          </a:p>
        </p:txBody>
      </p:sp>
      <p:pic>
        <p:nvPicPr>
          <p:cNvPr id="9222" name="Picture 6" descr="IMG_088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250825" y="981075"/>
            <a:ext cx="8497888" cy="56165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На занятиях кружка мы делаем и коллективные работы.</a:t>
            </a:r>
          </a:p>
          <a:p>
            <a:pPr>
              <a:buFont typeface="Wingdings" pitchFamily="2" charset="2"/>
              <a:buNone/>
            </a:pPr>
            <a:endParaRPr lang="ru-RU" sz="2400"/>
          </a:p>
        </p:txBody>
      </p:sp>
      <p:pic>
        <p:nvPicPr>
          <p:cNvPr id="12293" name="Picture 5" descr="SAM_007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268413"/>
            <a:ext cx="7632700" cy="5356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/>
          </a:p>
        </p:txBody>
      </p:sp>
      <p:pic>
        <p:nvPicPr>
          <p:cNvPr id="13318" name="Picture 6" descr="SAM_007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404813"/>
            <a:ext cx="8569325" cy="6192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145</TotalTime>
  <Words>334</Words>
  <Application>Microsoft Office PowerPoint</Application>
  <PresentationFormat>Экран (4:3)</PresentationFormat>
  <Paragraphs>21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Times New Roman</vt:lpstr>
      <vt:lpstr>Verdana</vt:lpstr>
      <vt:lpstr>Wingdings</vt:lpstr>
      <vt:lpstr>Склон</vt:lpstr>
      <vt:lpstr>Организация работы по художественно- эстетической направленности.  Кружок «Ниточка»</vt:lpstr>
      <vt:lpstr>Слайд 2</vt:lpstr>
      <vt:lpstr>Слайд 3</vt:lpstr>
      <vt:lpstr>Слайд 4</vt:lpstr>
      <vt:lpstr>Делают контур черной нитью. </vt:lpstr>
      <vt:lpstr>       Работают цветными нитками, сами подбирают из предложенных подходящие по цвету к эскизу. </vt:lpstr>
      <vt:lpstr>В конце делаем выставку работ. </vt:lpstr>
      <vt:lpstr>Слайд 8</vt:lpstr>
      <vt:lpstr>Слайд 9</vt:lpstr>
      <vt:lpstr>Слайд 10</vt:lpstr>
      <vt:lpstr>В процессе занятия кружка у детей с ограниченными возможностями здоровья осуществляется исправление недостатков: усидчивости, терпения.</vt:lpstr>
      <vt:lpstr>Появляется интерес к творчеству.</vt:lpstr>
      <vt:lpstr>Развивается глазомер, мелкая моторика.</vt:lpstr>
      <vt:lpstr>Умение доводить начатое дело до конца.</vt:lpstr>
      <vt:lpstr>Аккуратность.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по самообразованию.</dc:title>
  <dc:creator>User</dc:creator>
  <cp:lastModifiedBy>User</cp:lastModifiedBy>
  <cp:revision>7</cp:revision>
  <dcterms:created xsi:type="dcterms:W3CDTF">2012-05-17T17:40:07Z</dcterms:created>
  <dcterms:modified xsi:type="dcterms:W3CDTF">2012-11-11T15:10:34Z</dcterms:modified>
</cp:coreProperties>
</file>