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550496" cy="1944216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Самоподготовка - </a:t>
            </a:r>
            <a:br>
              <a:rPr lang="ru-RU" sz="7200" dirty="0" smtClean="0"/>
            </a:br>
            <a:r>
              <a:rPr lang="ru-RU" sz="7200" dirty="0" smtClean="0"/>
              <a:t>упражнения</a:t>
            </a:r>
            <a:endParaRPr lang="ru-RU" sz="7200" dirty="0"/>
          </a:p>
        </p:txBody>
      </p:sp>
      <p:pic>
        <p:nvPicPr>
          <p:cNvPr id="1026" name="Picture 2" descr="D:\Картинки\Школа\0_6d480_7fc613c8_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5255" y="2204864"/>
            <a:ext cx="5183009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8224" y="60932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Ляшовская</a:t>
            </a:r>
            <a:r>
              <a:rPr lang="ru-RU" dirty="0" smtClean="0"/>
              <a:t> М. 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6597352"/>
            <a:ext cx="180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2016 – 2017 уч.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49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3 ГРУППА – ПОНИМАНИЕ ПРОЧИТАННОГО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39805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-Назови одним словом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Чиж, грач, сова, ласточка -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Ножницы. Клещи, молоток - ….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348880"/>
            <a:ext cx="4330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-Раздели слова на группы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Заяц, горох, ёжик, медведь, капуста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Корова, шкаф, стул, козел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149080"/>
            <a:ext cx="4988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-К выделенному слову подбери подходящие слова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Травы: клевер, щавель, кедр, сосна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Насекомые: сорока, муха, сова, жук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517232"/>
            <a:ext cx="3546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Работа с непонятными </a:t>
            </a:r>
            <a:r>
              <a:rPr lang="ru-RU" i="1" dirty="0" smtClean="0"/>
              <a:t>словами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Значение слова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Происхождение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Слоговое чтение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37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Письмо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253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-Контрольные шаблоны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1844824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-</a:t>
            </a:r>
            <a:r>
              <a:rPr lang="ru-RU" dirty="0" smtClean="0"/>
              <a:t>Картинки - силуэты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492896"/>
            <a:ext cx="194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-Работа с калькой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2996952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-</a:t>
            </a:r>
            <a:r>
              <a:rPr lang="ru-RU" dirty="0" err="1" smtClean="0"/>
              <a:t>Ниткопись</a:t>
            </a:r>
            <a:r>
              <a:rPr lang="ru-RU" dirty="0" smtClean="0"/>
              <a:t>, шнуровка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717032"/>
            <a:ext cx="340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-Составление букв из элементов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4221088"/>
            <a:ext cx="394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-Напиши с помощью воды и кисточки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797152"/>
            <a:ext cx="224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-Выщипни из бумаги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5301208"/>
            <a:ext cx="4521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- </a:t>
            </a:r>
            <a:r>
              <a:rPr lang="ru-RU" dirty="0" smtClean="0"/>
              <a:t>Штриховка, обводка, работа по </a:t>
            </a:r>
            <a:r>
              <a:rPr lang="ru-RU" dirty="0" smtClean="0"/>
              <a:t> образцу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6093296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-Пальчиковая гимнастика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1071546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Занимательные упражнения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92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Математика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18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Задачи в стихах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844824"/>
            <a:ext cx="182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-Игры с числами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08920"/>
            <a:ext cx="102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Ребусы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3356992"/>
            <a:ext cx="283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-Задачи на комбинаторику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221088"/>
            <a:ext cx="254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Графические диктанты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5013176"/>
            <a:ext cx="333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-Пространственная ориентация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58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Чтение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86785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Тренировочные упражнения условно разделены на 3 группы:</a:t>
            </a:r>
          </a:p>
          <a:p>
            <a:endParaRPr lang="ru-RU" sz="2400" dirty="0" smtClean="0"/>
          </a:p>
          <a:p>
            <a:r>
              <a:rPr lang="ru-RU" sz="2400" dirty="0" smtClean="0"/>
              <a:t>1. Зрительное восприятие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2. Произношение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3. Понимание прочитанного</a:t>
            </a:r>
            <a:endParaRPr lang="ru-RU" sz="2400" dirty="0"/>
          </a:p>
        </p:txBody>
      </p:sp>
      <p:pic>
        <p:nvPicPr>
          <p:cNvPr id="1026" name="Picture 2" descr="D:\Картинки\Школа\0b0f519a53abe192d7a8076f6ce24e4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833253"/>
            <a:ext cx="3024335" cy="242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87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1542" y="476671"/>
            <a:ext cx="476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 группа – зрительное восприятие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40768"/>
            <a:ext cx="4472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-Какая буква, слог лишние?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А, у, р, о, 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/>
              <a:t>Ма</a:t>
            </a:r>
            <a:r>
              <a:rPr lang="ru-RU" sz="2000" dirty="0" smtClean="0"/>
              <a:t>, ла </a:t>
            </a:r>
            <a:r>
              <a:rPr lang="ru-RU" sz="2000" dirty="0" err="1" smtClean="0"/>
              <a:t>ра</a:t>
            </a:r>
            <a:r>
              <a:rPr lang="ru-RU" sz="2000" dirty="0" smtClean="0"/>
              <a:t>, </a:t>
            </a:r>
            <a:r>
              <a:rPr lang="ru-RU" sz="2000" dirty="0" err="1" smtClean="0"/>
              <a:t>ны</a:t>
            </a:r>
            <a:r>
              <a:rPr lang="ru-RU" sz="2000" dirty="0" smtClean="0"/>
              <a:t>, </a:t>
            </a:r>
            <a:r>
              <a:rPr lang="ru-RU" sz="2000" dirty="0" err="1" smtClean="0"/>
              <a:t>са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Река, речка, ручей, ручка, ручеёк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141757" y="3068960"/>
            <a:ext cx="477246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</a:t>
            </a:r>
            <a:r>
              <a:rPr lang="ru-RU" sz="2000" i="1" dirty="0" smtClean="0"/>
              <a:t>Что общего в словах и чем отличаются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Мел – мель, мал – мял, мыл - мил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293096"/>
            <a:ext cx="315663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-Быстрое «схватывание»</a:t>
            </a:r>
          </a:p>
          <a:p>
            <a:r>
              <a:rPr lang="ru-RU" sz="2000" dirty="0" smtClean="0"/>
              <a:t>Лара                  </a:t>
            </a:r>
            <a:r>
              <a:rPr lang="ru-RU" sz="2000" dirty="0" err="1" smtClean="0"/>
              <a:t>Лара</a:t>
            </a:r>
            <a:r>
              <a:rPr lang="ru-RU" sz="2000" dirty="0" smtClean="0"/>
              <a:t> сама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ама                 мыла раму</a:t>
            </a:r>
          </a:p>
          <a:p>
            <a:r>
              <a:rPr lang="ru-RU" sz="2000" dirty="0"/>
              <a:t>м</a:t>
            </a:r>
            <a:r>
              <a:rPr lang="ru-RU" sz="2000" dirty="0" smtClean="0"/>
              <a:t>ыла</a:t>
            </a:r>
          </a:p>
          <a:p>
            <a:r>
              <a:rPr lang="ru-RU" sz="2000" dirty="0" smtClean="0"/>
              <a:t>раму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803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5341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Упражнение со слогами разной степени сложности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РА-ТРА-СТРА-СТРАНА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РУ-ТРУ-СТРУ-СТРУЖКА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РА-ДРА-ЗДРА-ЗДРАВСТВУЙ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2492896"/>
            <a:ext cx="3750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-Упражнение , облегчающее чтение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</a:t>
            </a:r>
            <a:r>
              <a:rPr lang="ru-RU" dirty="0" smtClean="0">
                <a:solidFill>
                  <a:srgbClr val="C00000"/>
                </a:solidFill>
              </a:rPr>
              <a:t>КАБРЬ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СЛОВ</a:t>
            </a:r>
            <a:r>
              <a:rPr lang="ru-RU" dirty="0" smtClean="0">
                <a:solidFill>
                  <a:srgbClr val="C00000"/>
                </a:solidFill>
              </a:rPr>
              <a:t>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СНЕГ</a:t>
            </a:r>
            <a:r>
              <a:rPr lang="ru-RU" dirty="0" smtClean="0">
                <a:solidFill>
                  <a:srgbClr val="C00000"/>
                </a:solidFill>
              </a:rPr>
              <a:t>ИРИ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365104"/>
            <a:ext cx="562525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-Упражнения, развивающие оперативное поле чтения</a:t>
            </a:r>
          </a:p>
          <a:p>
            <a:r>
              <a:rPr lang="ru-RU" dirty="0" smtClean="0"/>
              <a:t>БКП           </a:t>
            </a:r>
            <a:r>
              <a:rPr lang="ru-RU" dirty="0" smtClean="0"/>
              <a:t>   ЛЕС                                             </a:t>
            </a:r>
            <a:r>
              <a:rPr lang="ru-RU" dirty="0" smtClean="0"/>
              <a:t>ШТАБ</a:t>
            </a:r>
          </a:p>
          <a:p>
            <a:r>
              <a:rPr lang="ru-RU" dirty="0" smtClean="0"/>
              <a:t>Т</a:t>
            </a:r>
            <a:r>
              <a:rPr lang="ru-RU" sz="2000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Ф           </a:t>
            </a:r>
            <a:r>
              <a:rPr lang="ru-RU" dirty="0" smtClean="0"/>
              <a:t>   ЛЕС        </a:t>
            </a:r>
            <a:r>
              <a:rPr lang="ru-RU" dirty="0" smtClean="0"/>
              <a:t>ОК                            </a:t>
            </a:r>
            <a:r>
              <a:rPr lang="ru-RU" dirty="0" smtClean="0"/>
              <a:t>  </a:t>
            </a:r>
            <a:r>
              <a:rPr lang="ru-RU" dirty="0" smtClean="0"/>
              <a:t>ШТУРМ</a:t>
            </a:r>
          </a:p>
          <a:p>
            <a:r>
              <a:rPr lang="ru-RU" dirty="0" smtClean="0"/>
              <a:t>РНМ         </a:t>
            </a:r>
            <a:r>
              <a:rPr lang="ru-RU" dirty="0" smtClean="0"/>
              <a:t>    </a:t>
            </a:r>
            <a:r>
              <a:rPr lang="ru-RU" dirty="0" smtClean="0"/>
              <a:t>ЛЕС        ОЧЕК                      </a:t>
            </a:r>
            <a:r>
              <a:rPr lang="ru-RU" dirty="0" smtClean="0"/>
              <a:t> </a:t>
            </a:r>
            <a:r>
              <a:rPr lang="ru-RU" dirty="0" smtClean="0"/>
              <a:t>ЧАСОВОЙ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643174" y="507207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893471" y="4536289"/>
            <a:ext cx="107157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679289" y="4464851"/>
            <a:ext cx="10715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48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-Угадай</a:t>
            </a:r>
          </a:p>
          <a:p>
            <a:r>
              <a:rPr lang="ru-RU" dirty="0" smtClean="0"/>
              <a:t>Мы с папой </a:t>
            </a:r>
            <a:r>
              <a:rPr lang="ru-RU" dirty="0" err="1" smtClean="0"/>
              <a:t>сегод</a:t>
            </a:r>
            <a:r>
              <a:rPr lang="ru-RU" dirty="0" smtClean="0"/>
              <a:t>(…) </a:t>
            </a:r>
            <a:r>
              <a:rPr lang="ru-RU" dirty="0" err="1" smtClean="0"/>
              <a:t>пош</a:t>
            </a:r>
            <a:r>
              <a:rPr lang="ru-RU" dirty="0" smtClean="0"/>
              <a:t>(…) в </a:t>
            </a:r>
            <a:r>
              <a:rPr lang="ru-RU" dirty="0" err="1" smtClean="0"/>
              <a:t>ки</a:t>
            </a:r>
            <a:r>
              <a:rPr lang="ru-RU" dirty="0" smtClean="0"/>
              <a:t>(…).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1700808"/>
            <a:ext cx="4483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</a:t>
            </a:r>
            <a:r>
              <a:rPr lang="ru-RU" i="1" dirty="0" err="1" smtClean="0"/>
              <a:t>Фотоглаз</a:t>
            </a:r>
            <a:endParaRPr lang="ru-RU" i="1" dirty="0" smtClean="0"/>
          </a:p>
          <a:p>
            <a:r>
              <a:rPr lang="ru-RU" dirty="0" smtClean="0"/>
              <a:t>По одному показываем несколько слов,</a:t>
            </a:r>
          </a:p>
          <a:p>
            <a:r>
              <a:rPr lang="ru-RU" dirty="0"/>
              <a:t>п</a:t>
            </a:r>
            <a:r>
              <a:rPr lang="ru-RU" dirty="0" smtClean="0"/>
              <a:t>отом спрашиваем «Было ли слово…?»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429000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 Зрительные диктанты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68456" y="4077072"/>
            <a:ext cx="201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 Игры со словами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666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 группа -</a:t>
            </a:r>
            <a:r>
              <a:rPr lang="ru-RU" sz="2400" dirty="0" smtClean="0">
                <a:solidFill>
                  <a:srgbClr val="C00000"/>
                </a:solidFill>
              </a:rPr>
              <a:t>ПРОИЗНОШЕНИЕ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332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Артикуляционная гимнастика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2276872"/>
            <a:ext cx="43588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Развитие дыхания: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Нюхаем цветы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Задуваем свечу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Проколотый мяч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Свист ветра, шум леса, писк комара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4149080"/>
            <a:ext cx="38234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Развитие голосового аппарата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Имитация колокольного звона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Барабанный бой:</a:t>
            </a:r>
          </a:p>
          <a:p>
            <a:r>
              <a:rPr lang="ru-RU" dirty="0" smtClean="0"/>
              <a:t>Пара барабанов, пара барабанов,</a:t>
            </a:r>
          </a:p>
          <a:p>
            <a:r>
              <a:rPr lang="ru-RU" dirty="0"/>
              <a:t>Пара </a:t>
            </a:r>
            <a:r>
              <a:rPr lang="ru-RU" dirty="0" smtClean="0"/>
              <a:t>барабанов била бой!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3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-Диалоги и стихи в парах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628800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</a:t>
            </a:r>
            <a:r>
              <a:rPr lang="ru-RU" i="1" dirty="0" err="1" smtClean="0"/>
              <a:t>Чистоговорки</a:t>
            </a:r>
            <a:endParaRPr lang="ru-RU" i="1" dirty="0" smtClean="0"/>
          </a:p>
          <a:p>
            <a:r>
              <a:rPr lang="ru-RU" dirty="0" smtClean="0"/>
              <a:t>Ра-</a:t>
            </a:r>
            <a:r>
              <a:rPr lang="ru-RU" dirty="0" err="1" smtClean="0"/>
              <a:t>ра</a:t>
            </a:r>
            <a:r>
              <a:rPr lang="ru-RU" dirty="0" smtClean="0"/>
              <a:t>-</a:t>
            </a:r>
            <a:r>
              <a:rPr lang="ru-RU" dirty="0" err="1" smtClean="0"/>
              <a:t>ра</a:t>
            </a:r>
            <a:r>
              <a:rPr lang="ru-RU" dirty="0" smtClean="0"/>
              <a:t> - начинается игра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2810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-Скороговорки</a:t>
            </a:r>
          </a:p>
          <a:p>
            <a:r>
              <a:rPr lang="ru-RU" dirty="0" smtClean="0"/>
              <a:t>Пётр Петру пёк пироги.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861048"/>
            <a:ext cx="16113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i="1" dirty="0" smtClean="0"/>
              <a:t>Темп чтения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Тихо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Громко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Быстро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Медленно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27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1699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 «Губы</a:t>
            </a:r>
            <a:r>
              <a:rPr lang="ru-RU" i="1" dirty="0" smtClean="0"/>
              <a:t>»</a:t>
            </a:r>
          </a:p>
          <a:p>
            <a:r>
              <a:rPr lang="ru-RU" dirty="0" smtClean="0"/>
              <a:t>Чтение молча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916832"/>
            <a:ext cx="46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 «Финиш</a:t>
            </a:r>
            <a:r>
              <a:rPr lang="ru-RU" i="1" dirty="0" smtClean="0"/>
              <a:t>»</a:t>
            </a:r>
          </a:p>
          <a:p>
            <a:r>
              <a:rPr lang="ru-RU" dirty="0" smtClean="0"/>
              <a:t>Кто быстрее дочитает до заданной точки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645024"/>
            <a:ext cx="3579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- «Буксир</a:t>
            </a:r>
            <a:r>
              <a:rPr lang="ru-RU" i="1" dirty="0" smtClean="0"/>
              <a:t>»</a:t>
            </a:r>
          </a:p>
          <a:p>
            <a:r>
              <a:rPr lang="ru-RU" dirty="0" smtClean="0"/>
              <a:t>1 читает вслух, другой про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869160"/>
            <a:ext cx="3680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i="1" dirty="0" smtClean="0"/>
              <a:t>«Молния»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Вместе про себя, вместе вслух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6286520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i="1" dirty="0" smtClean="0"/>
              <a:t>«Пчелка»</a:t>
            </a:r>
          </a:p>
          <a:p>
            <a:pPr>
              <a:buFontTx/>
              <a:buChar char="-"/>
            </a:pPr>
            <a:r>
              <a:rPr lang="ru-RU" dirty="0" smtClean="0"/>
              <a:t>Жужжащее чтение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39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898515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-Тибетская </a:t>
            </a:r>
            <a:r>
              <a:rPr lang="ru-RU" sz="2400" i="1" dirty="0" err="1" smtClean="0"/>
              <a:t>звукотерапия</a:t>
            </a:r>
            <a:r>
              <a:rPr lang="ru-RU" sz="2400" i="1" dirty="0" smtClean="0"/>
              <a:t> – целебная сила звука.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– способ вентиляции легких, избавит от болей в горле</a:t>
            </a:r>
          </a:p>
          <a:p>
            <a:r>
              <a:rPr lang="ru-RU" dirty="0" smtClean="0"/>
              <a:t>Ю – Благотворно действует на почки</a:t>
            </a:r>
          </a:p>
          <a:p>
            <a:r>
              <a:rPr lang="ru-RU" dirty="0" smtClean="0"/>
              <a:t>А, О – Приводит в действие всю гамму организма, дают команду всем клеточкам </a:t>
            </a:r>
          </a:p>
          <a:p>
            <a:r>
              <a:rPr lang="ru-RU" dirty="0"/>
              <a:t> </a:t>
            </a:r>
            <a:r>
              <a:rPr lang="ru-RU" dirty="0" smtClean="0"/>
              <a:t>          настроиться на работу</a:t>
            </a:r>
          </a:p>
          <a:p>
            <a:r>
              <a:rPr lang="ru-RU" dirty="0" smtClean="0"/>
              <a:t>А - </a:t>
            </a:r>
            <a:r>
              <a:rPr lang="ru-RU" dirty="0"/>
              <a:t>Массирует глотку, гортань, щитовидку </a:t>
            </a:r>
            <a:endParaRPr lang="ru-RU" dirty="0" smtClean="0"/>
          </a:p>
          <a:p>
            <a:r>
              <a:rPr lang="ru-RU" dirty="0" smtClean="0"/>
              <a:t>О – Приводит в порядок среднюю часть в груди</a:t>
            </a:r>
          </a:p>
          <a:p>
            <a:r>
              <a:rPr lang="ru-RU" dirty="0" smtClean="0"/>
              <a:t>Н – Активизирует процессы и творческие способности, улучшает работу</a:t>
            </a:r>
          </a:p>
          <a:p>
            <a:r>
              <a:rPr lang="ru-RU" dirty="0"/>
              <a:t> </a:t>
            </a:r>
            <a:r>
              <a:rPr lang="ru-RU" dirty="0" smtClean="0"/>
              <a:t>      головного мозга</a:t>
            </a:r>
          </a:p>
          <a:p>
            <a:r>
              <a:rPr lang="ru-RU" dirty="0" smtClean="0"/>
              <a:t>В – Исправляет неполадки в нервной системе и спинном мозге, улучшает</a:t>
            </a:r>
          </a:p>
          <a:p>
            <a:r>
              <a:rPr lang="ru-RU" dirty="0"/>
              <a:t> </a:t>
            </a:r>
            <a:r>
              <a:rPr lang="ru-RU" dirty="0" smtClean="0"/>
              <a:t>      работу головного мозга</a:t>
            </a:r>
          </a:p>
          <a:p>
            <a:r>
              <a:rPr lang="ru-RU" dirty="0" smtClean="0"/>
              <a:t>Е – Прекрасный чистильщик нашего организма от различных негативов</a:t>
            </a:r>
          </a:p>
          <a:p>
            <a:r>
              <a:rPr lang="ru-RU" dirty="0" smtClean="0"/>
              <a:t>Э – Используют для снятия сглаза и порчи, улучшает работу головного мозга</a:t>
            </a:r>
          </a:p>
          <a:p>
            <a:r>
              <a:rPr lang="ru-RU" dirty="0" smtClean="0"/>
              <a:t>М – Благотворно действует на сердце, головной мозг</a:t>
            </a:r>
          </a:p>
          <a:p>
            <a:r>
              <a:rPr lang="ru-RU" dirty="0" smtClean="0"/>
              <a:t>И – Активизирует мозг, нормализует функции почек, избавит от насморка</a:t>
            </a:r>
          </a:p>
          <a:p>
            <a:r>
              <a:rPr lang="ru-RU" dirty="0" smtClean="0"/>
              <a:t>О – И – Массирует сердце</a:t>
            </a:r>
          </a:p>
          <a:p>
            <a:r>
              <a:rPr lang="ru-RU" dirty="0" smtClean="0"/>
              <a:t>АЙ – ПА – Устраняет боли в сердце</a:t>
            </a:r>
          </a:p>
          <a:p>
            <a:r>
              <a:rPr lang="ru-RU" dirty="0" smtClean="0"/>
              <a:t>ОМ-М, ОМ – М – Понижает кровяное давление</a:t>
            </a:r>
          </a:p>
          <a:p>
            <a:r>
              <a:rPr lang="ru-RU" dirty="0" smtClean="0"/>
              <a:t>У, Ы, Х, Ч – Помогают при воспалении легких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05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610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Самоподготовка -  упражнения</vt:lpstr>
      <vt:lpstr>Чтение</vt:lpstr>
      <vt:lpstr>Слайд 3</vt:lpstr>
      <vt:lpstr>Слайд 4</vt:lpstr>
      <vt:lpstr>Слайд 5</vt:lpstr>
      <vt:lpstr>2 группа -ПРОИЗНОШЕНИЕ</vt:lpstr>
      <vt:lpstr>Слайд 7</vt:lpstr>
      <vt:lpstr>Слайд 8</vt:lpstr>
      <vt:lpstr>Слайд 9</vt:lpstr>
      <vt:lpstr>3 ГРУППА – ПОНИМАНИЕ ПРОЧИТАННОГО</vt:lpstr>
      <vt:lpstr>Письмо</vt:lpstr>
      <vt:lpstr>Математика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Самоподготовка</dc:title>
  <dc:creator>Пользователь</dc:creator>
  <cp:lastModifiedBy>скош3</cp:lastModifiedBy>
  <cp:revision>16</cp:revision>
  <dcterms:created xsi:type="dcterms:W3CDTF">2016-10-04T10:10:39Z</dcterms:created>
  <dcterms:modified xsi:type="dcterms:W3CDTF">2016-10-18T04:15:35Z</dcterms:modified>
</cp:coreProperties>
</file>