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2" r:id="rId4"/>
    <p:sldId id="268" r:id="rId5"/>
    <p:sldId id="29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угадай\Зелёный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6507163"/>
            <a:ext cx="16430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3135354"/>
            <a:ext cx="4781044" cy="2651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14290"/>
            <a:ext cx="6072229" cy="923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E9664-0EB7-4A46-A148-710222D65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F:\&#1060;&#1080;&#1079;&#1084;&#1080;&#1085;&#1091;&#1090;&#1082;&#1072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59832" y="2852936"/>
            <a:ext cx="5288632" cy="302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Человек</a:t>
            </a:r>
            <a:r>
              <a:rPr kumimoji="0" lang="ru-RU" sz="47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 в обществе.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7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Нормы общения.</a:t>
            </a:r>
            <a:endParaRPr kumimoji="0" lang="ru-RU" sz="47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683568" y="332656"/>
            <a:ext cx="7632848" cy="2088232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620688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 smtClean="0">
                <a:solidFill>
                  <a:srgbClr val="C00000"/>
                </a:solidFill>
                <a:latin typeface="Comic Sans MS" pitchFamily="66" charset="0"/>
              </a:rPr>
              <a:t>ОБЩЕСТВО</a:t>
            </a:r>
            <a:r>
              <a:rPr lang="ru-RU" sz="4800" b="1" dirty="0" smtClean="0">
                <a:solidFill>
                  <a:srgbClr val="C00000"/>
                </a:solidFill>
                <a:latin typeface="Comic Sans MS" pitchFamily="66" charset="0"/>
              </a:rPr>
              <a:t> - это окружающие нас люди</a:t>
            </a:r>
          </a:p>
        </p:txBody>
      </p:sp>
      <p:pic>
        <p:nvPicPr>
          <p:cNvPr id="1030" name="Picture 6" descr="C:\Users\Шурик\Desktop\shkol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4211960" cy="2016224"/>
          </a:xfrm>
          <a:prstGeom prst="rect">
            <a:avLst/>
          </a:prstGeom>
          <a:noFill/>
        </p:spPr>
      </p:pic>
      <p:pic>
        <p:nvPicPr>
          <p:cNvPr id="1031" name="Picture 7" descr="C:\Users\Шурик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581128"/>
            <a:ext cx="3600400" cy="2276872"/>
          </a:xfrm>
          <a:prstGeom prst="rect">
            <a:avLst/>
          </a:prstGeom>
          <a:noFill/>
        </p:spPr>
      </p:pic>
      <p:pic>
        <p:nvPicPr>
          <p:cNvPr id="1033" name="Picture 9" descr="C:\Users\Шурик\Desktop\группа-в-составе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653136"/>
            <a:ext cx="3312368" cy="2204864"/>
          </a:xfrm>
          <a:prstGeom prst="rect">
            <a:avLst/>
          </a:prstGeom>
          <a:noFill/>
        </p:spPr>
      </p:pic>
      <p:pic>
        <p:nvPicPr>
          <p:cNvPr id="1032" name="Picture 8" descr="C:\Users\Шурик\Desktop\791_0431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2564904"/>
            <a:ext cx="352839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Шурик\Desktop\117917_med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941168"/>
            <a:ext cx="2880320" cy="1916832"/>
          </a:xfrm>
          <a:prstGeom prst="rect">
            <a:avLst/>
          </a:prstGeom>
          <a:noFill/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539552" y="332656"/>
            <a:ext cx="8208912" cy="2592288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47667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 smtClean="0">
                <a:solidFill>
                  <a:srgbClr val="C00000"/>
                </a:solidFill>
                <a:latin typeface="Comic Sans MS" pitchFamily="66" charset="0"/>
              </a:rPr>
              <a:t>ОБЩЕНИЕ-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Comic Sans MS" pitchFamily="66" charset="0"/>
              </a:rPr>
              <a:t>процесс взаимодействия двух или более людей</a:t>
            </a:r>
          </a:p>
        </p:txBody>
      </p:sp>
      <p:pic>
        <p:nvPicPr>
          <p:cNvPr id="2052" name="Picture 4" descr="C:\Users\Шурик\Desktop\deti-derutsya-e14297753338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068960"/>
            <a:ext cx="2411760" cy="2304256"/>
          </a:xfrm>
          <a:prstGeom prst="rect">
            <a:avLst/>
          </a:prstGeom>
          <a:noFill/>
        </p:spPr>
      </p:pic>
      <p:pic>
        <p:nvPicPr>
          <p:cNvPr id="2055" name="Picture 7" descr="C:\Users\Шурик\Desktop\0dfa35e4c11673d1d49e6acebe79b8e3-501x3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725144"/>
            <a:ext cx="3419872" cy="2132856"/>
          </a:xfrm>
          <a:prstGeom prst="rect">
            <a:avLst/>
          </a:prstGeom>
          <a:noFill/>
        </p:spPr>
      </p:pic>
      <p:pic>
        <p:nvPicPr>
          <p:cNvPr id="2051" name="Picture 3" descr="C:\Users\Шурик\Desktop\общение детей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2996952"/>
            <a:ext cx="2555776" cy="1800200"/>
          </a:xfrm>
          <a:prstGeom prst="rect">
            <a:avLst/>
          </a:prstGeom>
          <a:noFill/>
        </p:spPr>
      </p:pic>
      <p:pic>
        <p:nvPicPr>
          <p:cNvPr id="2056" name="Picture 8" descr="C:\Users\Шурик\Desktop\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24944"/>
            <a:ext cx="3432967" cy="1931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Блок-схема: альтернативный процесс 19"/>
          <p:cNvSpPr/>
          <p:nvPr/>
        </p:nvSpPr>
        <p:spPr>
          <a:xfrm>
            <a:off x="323528" y="404664"/>
            <a:ext cx="3672408" cy="648072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95536" y="47667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Слово не воробей,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323528" y="1268760"/>
            <a:ext cx="3672408" cy="648072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23528" y="134076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Сперва думай-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323528" y="2132856"/>
            <a:ext cx="3672408" cy="648072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23528" y="220486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Каков привет,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323528" y="2996952"/>
            <a:ext cx="3672408" cy="936104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67544" y="2996952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Доброе молчание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лучше, чем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323528" y="4149080"/>
            <a:ext cx="3672408" cy="648072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67544" y="422108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Ласковым словом 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323528" y="5013176"/>
            <a:ext cx="3672408" cy="1080120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67544" y="5013176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Острый язык-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дарование,</a:t>
            </a:r>
          </a:p>
        </p:txBody>
      </p:sp>
      <p:sp>
        <p:nvSpPr>
          <p:cNvPr id="39" name="Блок-схема: альтернативный процесс 38"/>
          <p:cNvSpPr/>
          <p:nvPr/>
        </p:nvSpPr>
        <p:spPr>
          <a:xfrm>
            <a:off x="5004048" y="404664"/>
            <a:ext cx="3672408" cy="648072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альтернативный процесс 39"/>
          <p:cNvSpPr/>
          <p:nvPr/>
        </p:nvSpPr>
        <p:spPr>
          <a:xfrm>
            <a:off x="5004048" y="1268760"/>
            <a:ext cx="3672408" cy="648072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альтернативный процесс 40"/>
          <p:cNvSpPr/>
          <p:nvPr/>
        </p:nvSpPr>
        <p:spPr>
          <a:xfrm>
            <a:off x="5004048" y="2132856"/>
            <a:ext cx="3672408" cy="648072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альтернативный процесс 41"/>
          <p:cNvSpPr/>
          <p:nvPr/>
        </p:nvSpPr>
        <p:spPr>
          <a:xfrm>
            <a:off x="5004048" y="2996952"/>
            <a:ext cx="3672408" cy="936104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5148064" y="2996952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вылетит - не поймаешь 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4" name="Блок-схема: альтернативный процесс 43"/>
          <p:cNvSpPr/>
          <p:nvPr/>
        </p:nvSpPr>
        <p:spPr>
          <a:xfrm>
            <a:off x="5004048" y="4149080"/>
            <a:ext cx="3672408" cy="648072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5004048" y="5013176"/>
            <a:ext cx="3672408" cy="1080120"/>
          </a:xfrm>
          <a:prstGeom prst="flowChartAlternateProcess">
            <a:avLst/>
          </a:prstGeom>
          <a:solidFill>
            <a:srgbClr val="FFC000">
              <a:alpha val="17000"/>
            </a:srgbClr>
          </a:solidFill>
          <a:ln w="38100">
            <a:solidFill>
              <a:srgbClr val="002060">
                <a:alpha val="43000"/>
              </a:srgbClr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148064" y="5013176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А длинный-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наказание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364088" y="404664"/>
            <a:ext cx="306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худое ворчание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08104" y="213285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потом говори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80112" y="414908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таков и ответ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04048" y="126876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и камень растопишь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2" name="Picture 4" descr="EDCN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589240"/>
            <a:ext cx="133164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Прямая со стрелкой 59"/>
          <p:cNvCxnSpPr/>
          <p:nvPr/>
        </p:nvCxnSpPr>
        <p:spPr>
          <a:xfrm>
            <a:off x="3923928" y="980728"/>
            <a:ext cx="1152128" cy="2304256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923928" y="2708920"/>
            <a:ext cx="1152128" cy="1512168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41" idx="1"/>
          </p:cNvCxnSpPr>
          <p:nvPr/>
        </p:nvCxnSpPr>
        <p:spPr>
          <a:xfrm>
            <a:off x="3995936" y="1628800"/>
            <a:ext cx="1008112" cy="828092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endCxn id="39" idx="1"/>
          </p:cNvCxnSpPr>
          <p:nvPr/>
        </p:nvCxnSpPr>
        <p:spPr>
          <a:xfrm flipV="1">
            <a:off x="3995936" y="728700"/>
            <a:ext cx="1008112" cy="2772308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3995936" y="1700808"/>
            <a:ext cx="1008112" cy="2808312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3995936" y="5517232"/>
            <a:ext cx="1008112" cy="0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Физминутка.mp4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8568952" cy="6336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1дет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57</Words>
  <Application>Microsoft Office PowerPoint</Application>
  <PresentationFormat>Экран (4:3)</PresentationFormat>
  <Paragraphs>20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Тема1дети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Шурик</cp:lastModifiedBy>
  <cp:revision>66</cp:revision>
  <dcterms:created xsi:type="dcterms:W3CDTF">2013-01-17T17:18:18Z</dcterms:created>
  <dcterms:modified xsi:type="dcterms:W3CDTF">2016-12-08T13:25:34Z</dcterms:modified>
</cp:coreProperties>
</file>