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482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85728"/>
            <a:ext cx="6172200" cy="164307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Мастер – класс</a:t>
            </a:r>
            <a:br>
              <a:rPr lang="ru-RU" dirty="0" smtClean="0"/>
            </a:br>
            <a:r>
              <a:rPr lang="ru-RU" dirty="0" smtClean="0"/>
              <a:t>  по изготовлению поздравительного  конверта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500570"/>
            <a:ext cx="6172200" cy="187435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/>
              <a:t>Подготовила и провела:</a:t>
            </a:r>
          </a:p>
          <a:p>
            <a:pPr algn="r"/>
            <a:r>
              <a:rPr lang="ru-RU" dirty="0" smtClean="0"/>
              <a:t> учитель трудового обучения </a:t>
            </a:r>
          </a:p>
          <a:p>
            <a:pPr algn="r"/>
            <a:r>
              <a:rPr lang="ru-RU" dirty="0" smtClean="0"/>
              <a:t>И.В. </a:t>
            </a:r>
            <a:r>
              <a:rPr lang="ru-RU" dirty="0" err="1" smtClean="0"/>
              <a:t>Киркица</a:t>
            </a:r>
            <a:endParaRPr lang="ru-RU" dirty="0" smtClean="0"/>
          </a:p>
          <a:p>
            <a:pPr algn="r"/>
            <a:endParaRPr lang="ru-RU" dirty="0" smtClean="0"/>
          </a:p>
          <a:p>
            <a:pPr algn="ctr"/>
            <a:r>
              <a:rPr lang="ru-RU" dirty="0" smtClean="0"/>
              <a:t>г. Комсомольск – на – Амуре</a:t>
            </a:r>
          </a:p>
          <a:p>
            <a:pPr algn="ctr"/>
            <a:r>
              <a:rPr lang="ru-RU" dirty="0" smtClean="0"/>
              <a:t>2015 год</a:t>
            </a:r>
            <a:endParaRPr lang="ru-RU" dirty="0"/>
          </a:p>
        </p:txBody>
      </p:sp>
      <p:pic>
        <p:nvPicPr>
          <p:cNvPr id="1026" name="Picture 2" descr="C:\Users\Киркица\Desktop\конверт\20150415_10414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28926" y="1857364"/>
            <a:ext cx="4714907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/>
          <a:lstStyle/>
          <a:p>
            <a:r>
              <a:rPr lang="ru-RU" dirty="0" smtClean="0"/>
              <a:t>3. Атласную ленту длиной 32 см разрезаем на две части и приклеиваем одну часть к внутренней  стороне крышки конверта точно по середине, другую часть ленты  по центру к внутренней части конверта.</a:t>
            </a:r>
            <a:endParaRPr lang="ru-RU" dirty="0"/>
          </a:p>
        </p:txBody>
      </p:sp>
      <p:pic>
        <p:nvPicPr>
          <p:cNvPr id="4098" name="Picture 2" descr="C:\Users\Киркица\Desktop\конверт\P_20150331_14001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32" y="2928934"/>
            <a:ext cx="5203752" cy="3115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/>
          <a:lstStyle/>
          <a:p>
            <a:r>
              <a:rPr lang="ru-RU" dirty="0" smtClean="0"/>
              <a:t>4. Края декоративной бумаги на лицевой стороне конверта закрываем полоской цветного картона шириной 6 мм, обработанной с одной стороны фигурными ножницами. </a:t>
            </a:r>
            <a:endParaRPr lang="ru-RU" dirty="0"/>
          </a:p>
        </p:txBody>
      </p:sp>
      <p:pic>
        <p:nvPicPr>
          <p:cNvPr id="5122" name="Picture 2" descr="C:\Users\Киркица\Desktop\конверт\P_20150331_1356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28794" y="2643182"/>
            <a:ext cx="5429288" cy="35004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/>
          <a:lstStyle/>
          <a:p>
            <a:r>
              <a:rPr lang="ru-RU" dirty="0" smtClean="0"/>
              <a:t>5. Декоративная отделка лицевой стороны поздравительного конверта.</a:t>
            </a:r>
          </a:p>
          <a:p>
            <a:pPr algn="ctr">
              <a:buNone/>
            </a:pPr>
            <a:r>
              <a:rPr lang="ru-RU" dirty="0" smtClean="0"/>
              <a:t>Способы оформления: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6148" name="Picture 4" descr="C:\Users\Киркица\Desktop\конверт\20150410_11005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18" y="2071679"/>
            <a:ext cx="5191128" cy="3893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Киркица\Desktop\конверт\20150410_11024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66" y="1571612"/>
            <a:ext cx="5654165" cy="4240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Киркица\Desktop\конверт\20150410_11055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67910" y="1600200"/>
            <a:ext cx="5772174" cy="43291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Киркица\Desktop\конверт\20150410_13455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58412" y="1600200"/>
            <a:ext cx="5581671" cy="41862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иркица\Desktop\фото\конверт\20150415_13175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1000108"/>
            <a:ext cx="6498167" cy="4873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Киркица\Desktop\фото\конверт\20150415_13221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38" y="1142984"/>
            <a:ext cx="6498167" cy="4873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Киркица\Desktop\фото\конверт\20150415_13243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1285860"/>
            <a:ext cx="6498167" cy="4873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Киркица\Desktop\фото\конверт\20150415_13353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1142984"/>
            <a:ext cx="6498167" cy="4873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SD &quot; Страница 4897 &quot; PixelBrush - портал о дизайне, второй после Allday. . Бесплатное скачивание материала с сайта для ознакомл"/>
          <p:cNvPicPr>
            <a:picLocks noGrp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28596" y="1428736"/>
            <a:ext cx="7858180" cy="371477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Киркица\Desktop\фото\конверт\20150415_13365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1142984"/>
            <a:ext cx="6498167" cy="4873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ак сделать конверт для денег своими руками на день рождения"/>
          <p:cNvPicPr>
            <a:picLocks noGrp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28596" y="1500174"/>
            <a:ext cx="7715304" cy="3857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Декор праздника Мастер-классы в картинках Страница 9"/>
          <p:cNvPicPr>
            <a:picLocks noGrp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00034" y="1214422"/>
            <a:ext cx="7715304" cy="4500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Открытки для девушки своими руками"/>
          <p:cNvPicPr>
            <a:picLocks noGrp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28596" y="285728"/>
            <a:ext cx="3419940" cy="487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Подарочные конвертики &quot; ProstoDelkino.com - поделки своими р…"/>
          <p:cNvPicPr/>
          <p:nvPr/>
        </p:nvPicPr>
        <p:blipFill>
          <a:blip r:embed="rId3" cstate="email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00562" y="1643050"/>
            <a:ext cx="3571900" cy="4786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логи Porti.ru &quot; Сообщество &quot;Just Design!&quot;, страница 484"/>
          <p:cNvPicPr>
            <a:picLocks noGrp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71472" y="1000108"/>
            <a:ext cx="7429552" cy="47149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Для изготовления поздравительного конверта нам потребуется: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7467600" cy="454515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Картон цветной двусторонний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Декоративная  бумага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Клей карандашный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Фигурный дырокол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Фигурные  и простые ножницы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Тесьма атласная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Декоративные стразы и бусинки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изготовления поздравительного конверта: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Вырезаем из картона прямоугольник размером 17*19 см и складываем его таким образом, чтобы ширина готового конверта была 7 см.</a:t>
            </a:r>
            <a:endParaRPr lang="ru-RU" dirty="0"/>
          </a:p>
        </p:txBody>
      </p:sp>
      <p:pic>
        <p:nvPicPr>
          <p:cNvPr id="2051" name="Picture 3" descr="C:\Users\Киркица\Desktop\конверт\20150415_10405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32" y="3071810"/>
            <a:ext cx="4571947" cy="3428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/>
          <a:lstStyle/>
          <a:p>
            <a:r>
              <a:rPr lang="ru-RU" dirty="0" smtClean="0"/>
              <a:t>2. На лицевую сторону конверта приклеиваем декоративную бумагу с помощью карандашного клея.</a:t>
            </a:r>
            <a:endParaRPr lang="ru-RU" dirty="0"/>
          </a:p>
        </p:txBody>
      </p:sp>
      <p:pic>
        <p:nvPicPr>
          <p:cNvPr id="3074" name="Picture 2" descr="C:\Users\Киркица\Desktop\конверт\20150415_10411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71670" y="2143116"/>
            <a:ext cx="4738635" cy="35539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</TotalTime>
  <Words>161</Words>
  <Application>Microsoft Office PowerPoint</Application>
  <PresentationFormat>Экран (4:3)</PresentationFormat>
  <Paragraphs>23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Мастер – класс   по изготовлению поздравительного  конверта</vt:lpstr>
      <vt:lpstr>Слайд 2</vt:lpstr>
      <vt:lpstr>Слайд 3</vt:lpstr>
      <vt:lpstr>Слайд 4</vt:lpstr>
      <vt:lpstr>Слайд 5</vt:lpstr>
      <vt:lpstr>Слайд 6</vt:lpstr>
      <vt:lpstr>Для изготовления поздравительного конверта нам потребуется:</vt:lpstr>
      <vt:lpstr>Этапы изготовления поздравительного конверта: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– класс   по изготовлению поздравительного  конверта</dc:title>
  <dc:creator>Киркица</dc:creator>
  <cp:lastModifiedBy>Windows XP Mode</cp:lastModifiedBy>
  <cp:revision>12</cp:revision>
  <dcterms:created xsi:type="dcterms:W3CDTF">2015-04-14T03:13:02Z</dcterms:created>
  <dcterms:modified xsi:type="dcterms:W3CDTF">2015-05-19T22:11:02Z</dcterms:modified>
</cp:coreProperties>
</file>