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58" r:id="rId5"/>
    <p:sldId id="265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E514C16-643A-4FDE-924B-7C0FE56FDB74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CB6C20-6948-4A66-8ABF-351104209F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4C16-643A-4FDE-924B-7C0FE56FDB74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6C20-6948-4A66-8ABF-351104209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4C16-643A-4FDE-924B-7C0FE56FDB74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FCB6C20-6948-4A66-8ABF-351104209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4C16-643A-4FDE-924B-7C0FE56FDB74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6C20-6948-4A66-8ABF-351104209F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514C16-643A-4FDE-924B-7C0FE56FDB74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FCB6C20-6948-4A66-8ABF-351104209F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4C16-643A-4FDE-924B-7C0FE56FDB74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6C20-6948-4A66-8ABF-351104209F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4C16-643A-4FDE-924B-7C0FE56FDB74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6C20-6948-4A66-8ABF-351104209F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4C16-643A-4FDE-924B-7C0FE56FDB74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6C20-6948-4A66-8ABF-351104209F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4C16-643A-4FDE-924B-7C0FE56FDB74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6C20-6948-4A66-8ABF-351104209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4C16-643A-4FDE-924B-7C0FE56FDB74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CB6C20-6948-4A66-8ABF-351104209F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4C16-643A-4FDE-924B-7C0FE56FDB74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6C20-6948-4A66-8ABF-351104209F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0E514C16-643A-4FDE-924B-7C0FE56FDB74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8FCB6C20-6948-4A66-8ABF-351104209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556792"/>
            <a:ext cx="5378152" cy="2324968"/>
          </a:xfrm>
        </p:spPr>
        <p:txBody>
          <a:bodyPr/>
          <a:lstStyle/>
          <a:p>
            <a:r>
              <a:rPr lang="ru-RU" sz="3200" dirty="0" smtClean="0">
                <a:solidFill>
                  <a:prstClr val="white"/>
                </a:solidFill>
              </a:rPr>
              <a:t>О психолого-медико-педагогическом сопровождении обучающихся в КГБОУ Школа 3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429309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sz="2000" dirty="0">
                <a:solidFill>
                  <a:prstClr val="white"/>
                </a:solidFill>
              </a:rPr>
              <a:t>Доклад </a:t>
            </a:r>
            <a:r>
              <a:rPr lang="ru-RU" sz="2000" dirty="0" smtClean="0">
                <a:solidFill>
                  <a:prstClr val="white"/>
                </a:solidFill>
              </a:rPr>
              <a:t>подготовила </a:t>
            </a:r>
          </a:p>
          <a:p>
            <a:pPr lvl="0" algn="r"/>
            <a:r>
              <a:rPr lang="ru-RU" sz="2000" dirty="0" smtClean="0">
                <a:solidFill>
                  <a:prstClr val="white"/>
                </a:solidFill>
              </a:rPr>
              <a:t>руководитель МО специалистов службы сопровождения,  </a:t>
            </a:r>
            <a:endParaRPr lang="ru-RU" sz="2000" dirty="0">
              <a:solidFill>
                <a:prstClr val="white"/>
              </a:solidFill>
            </a:endParaRPr>
          </a:p>
          <a:p>
            <a:pPr lvl="0" algn="r"/>
            <a:r>
              <a:rPr lang="ru-RU" sz="2000" dirty="0">
                <a:solidFill>
                  <a:prstClr val="white"/>
                </a:solidFill>
              </a:rPr>
              <a:t>учитель-дефектолог:</a:t>
            </a:r>
          </a:p>
          <a:p>
            <a:pPr lvl="0" algn="r"/>
            <a:r>
              <a:rPr lang="ru-RU" sz="2000" dirty="0">
                <a:solidFill>
                  <a:prstClr val="white"/>
                </a:solidFill>
              </a:rPr>
              <a:t> Кашканова Л.З</a:t>
            </a:r>
            <a:r>
              <a:rPr lang="ru-RU" sz="2000" dirty="0" smtClean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87351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prstClr val="white"/>
                </a:solidFill>
              </a:rPr>
              <a:t>Цель</a:t>
            </a:r>
            <a:endParaRPr lang="ru-RU" sz="4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348880"/>
            <a:ext cx="864096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ea typeface="Calibri" panose="020F0502020204030204" pitchFamily="34" charset="0"/>
              </a:rPr>
              <a:t>комплексное психолого-педагогическое сопровождение образовательного процесса путем реализации комплекса просветительских, диагностических и коррекционных мероприятий</a:t>
            </a:r>
            <a:endParaRPr lang="ru-RU" sz="2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581128"/>
            <a:ext cx="864096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ea typeface="Calibri" panose="020F0502020204030204" pitchFamily="34" charset="0"/>
              </a:rPr>
              <a:t>создание </a:t>
            </a:r>
            <a:r>
              <a:rPr lang="ru-RU" sz="2200" dirty="0">
                <a:ea typeface="Calibri" panose="020F0502020204030204" pitchFamily="34" charset="0"/>
              </a:rPr>
              <a:t>условий для реализации права на получение доступного общего образования в соответствии с рекомендованным  индивидуальным образовательным маршрутом</a:t>
            </a:r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286472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/>
              <a:t>ПМПК</a:t>
            </a:r>
            <a:endParaRPr lang="ru-RU" sz="4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2132856"/>
            <a:ext cx="518457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Первичная диагностика</a:t>
            </a:r>
          </a:p>
          <a:p>
            <a:pPr algn="ctr"/>
            <a:r>
              <a:rPr lang="ru-RU" sz="2200" dirty="0" smtClean="0"/>
              <a:t>Выявление трудностей в обучении, воспитании</a:t>
            </a:r>
            <a:endParaRPr lang="ru-RU" sz="2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3789040"/>
            <a:ext cx="525658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Направления коррекционно-развивающей работы</a:t>
            </a:r>
          </a:p>
          <a:p>
            <a:pPr algn="ctr"/>
            <a:r>
              <a:rPr lang="ru-RU" sz="2200" dirty="0" smtClean="0"/>
              <a:t>Рекомендации педагогам</a:t>
            </a:r>
            <a:endParaRPr lang="ru-RU" sz="2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5301208"/>
            <a:ext cx="532859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Мониторинг </a:t>
            </a:r>
          </a:p>
          <a:p>
            <a:pPr algn="ctr"/>
            <a:r>
              <a:rPr lang="ru-RU" sz="2200" dirty="0" smtClean="0"/>
              <a:t>Корректировка ИПР</a:t>
            </a:r>
            <a:endParaRPr lang="ru-RU" sz="2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16216" y="2204864"/>
            <a:ext cx="2160240" cy="388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/>
              <a:t>3 место</a:t>
            </a:r>
          </a:p>
          <a:p>
            <a:pPr algn="ctr"/>
            <a:r>
              <a:rPr lang="ru-RU" sz="2000" dirty="0" smtClean="0"/>
              <a:t> в краевом конкурсе</a:t>
            </a:r>
          </a:p>
          <a:p>
            <a:pPr algn="ctr"/>
            <a:r>
              <a:rPr lang="ru-RU" sz="2000" dirty="0" smtClean="0"/>
              <a:t>«Лучшая документация психолого-медико-педагогическогоконсилиума» 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/>
              <a:t>Обучение</a:t>
            </a:r>
            <a:endParaRPr lang="ru-RU" sz="4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2204864"/>
            <a:ext cx="2592288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sz="1400" dirty="0"/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Актуальные направления работы педагога-психолога»</a:t>
            </a: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1400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35896" y="2204864"/>
            <a:ext cx="2232248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«Оказание ранней 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помощи 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детям от 0-3 лет»</a:t>
            </a:r>
          </a:p>
          <a:p>
            <a:pPr algn="ctr"/>
            <a:endParaRPr lang="ru-RU" sz="2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16216" y="2204864"/>
            <a:ext cx="2232248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Семинар 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по профилактике 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суицидов</a:t>
            </a:r>
            <a:endParaRPr lang="ru-RU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87824" y="4293096"/>
            <a:ext cx="3024336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a typeface="Arial" panose="020B0604020202020204" pitchFamily="34" charset="0"/>
              </a:rPr>
              <a:t>«</a:t>
            </a:r>
            <a:r>
              <a:rPr lang="ru-RU" sz="1600" dirty="0">
                <a:ea typeface="Arial" panose="020B0604020202020204" pitchFamily="34" charset="0"/>
              </a:rPr>
              <a:t>Внедрение системы мониторинга здоровья обучающихся с ограниченными возможностями здоровья и </a:t>
            </a:r>
            <a:r>
              <a:rPr lang="ru-RU" sz="1600" dirty="0" err="1">
                <a:ea typeface="Arial" panose="020B0604020202020204" pitchFamily="34" charset="0"/>
              </a:rPr>
              <a:t>здоровьесберегающих</a:t>
            </a:r>
            <a:r>
              <a:rPr lang="ru-RU" sz="1600" dirty="0">
                <a:ea typeface="Arial" panose="020B0604020202020204" pitchFamily="34" charset="0"/>
              </a:rPr>
              <a:t> технологий»</a:t>
            </a:r>
            <a:endParaRPr lang="ru-RU" sz="1600" dirty="0" smtClean="0"/>
          </a:p>
          <a:p>
            <a:pPr algn="ctr"/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4437112"/>
            <a:ext cx="2304256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Онлайн-конференции, </a:t>
            </a:r>
            <a:r>
              <a:rPr lang="ru-RU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вебинары</a:t>
            </a:r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8511" y="4509120"/>
            <a:ext cx="2304256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Стажировки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форумы</a:t>
            </a:r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64951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39552" y="2132856"/>
            <a:ext cx="252028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99110"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«Билет в будущее»</a:t>
            </a:r>
            <a:endParaRPr lang="ru-RU" sz="4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132856"/>
            <a:ext cx="2456350" cy="1530229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6300192" y="2182915"/>
            <a:ext cx="244827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99110" algn="just"/>
            <a:endParaRPr lang="ru-RU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552" y="4509120"/>
            <a:ext cx="2664296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99110" algn="just"/>
            <a:endParaRPr lang="ru-RU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28184" y="4455722"/>
            <a:ext cx="2520280" cy="1512168"/>
          </a:xfrm>
          <a:prstGeom prst="roundRect">
            <a:avLst>
              <a:gd name="adj" fmla="val 175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99110" algn="just"/>
            <a:endParaRPr lang="ru-RU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2492896"/>
            <a:ext cx="2456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Профессиональная адаптация  (8-9кл.)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6660232" y="2564904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Социализация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(8-9кл.)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479677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Профессиональная ориентация (1-7кл.)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539552" y="4797152"/>
            <a:ext cx="266429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bg1"/>
                </a:solidFill>
              </a:rPr>
              <a:t>Гармонизация психоэмоционального состояния (5-9кл.)</a:t>
            </a:r>
            <a:endParaRPr lang="ru-RU" sz="19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6228184" y="4509120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Школа социального здоровья (5-9кл.)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(программа внеурочной деятельности)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826" y="3982115"/>
            <a:ext cx="1800200" cy="25461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67544" y="3501008"/>
            <a:ext cx="8208912" cy="115212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Программы коррекционно-развивающих курсов</a:t>
            </a:r>
            <a:endParaRPr lang="ru-RU" sz="4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844824"/>
            <a:ext cx="8208912" cy="115212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a typeface="Times New Roman" panose="02020603050405020304" pitchFamily="18" charset="0"/>
              </a:rPr>
              <a:t>Развитие </a:t>
            </a:r>
            <a:r>
              <a:rPr lang="ru-RU" sz="2400" dirty="0">
                <a:ea typeface="Times New Roman" panose="02020603050405020304" pitchFamily="18" charset="0"/>
              </a:rPr>
              <a:t>психомоторных и сенсорных процессов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383143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lt1"/>
                </a:solidFill>
                <a:ea typeface="Times New Roman" panose="02020603050405020304" pitchFamily="18" charset="0"/>
              </a:rPr>
              <a:t>Развитие интеллектуальных и </a:t>
            </a:r>
            <a:r>
              <a:rPr lang="ru-RU" sz="2400" dirty="0" err="1">
                <a:solidFill>
                  <a:schemeClr val="lt1"/>
                </a:solidFill>
                <a:ea typeface="Times New Roman" panose="02020603050405020304" pitchFamily="18" charset="0"/>
              </a:rPr>
              <a:t>мнестических</a:t>
            </a:r>
            <a:r>
              <a:rPr lang="ru-RU" sz="2400" dirty="0">
                <a:solidFill>
                  <a:schemeClr val="lt1"/>
                </a:solidFill>
                <a:ea typeface="Times New Roman" panose="02020603050405020304" pitchFamily="18" charset="0"/>
              </a:rPr>
              <a:t> процессов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5157192"/>
            <a:ext cx="8208912" cy="115212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a typeface="Times New Roman" panose="02020603050405020304" pitchFamily="18" charset="0"/>
              </a:rPr>
              <a:t>Логопедические занятия</a:t>
            </a:r>
            <a:endParaRPr lang="ru-RU" sz="24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519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60648"/>
            <a:ext cx="8381260" cy="1149593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4800" cap="none" spc="0" dirty="0" err="1" smtClean="0">
                <a:solidFill>
                  <a:prstClr val="white"/>
                </a:solidFill>
                <a:ea typeface="+mn-ea"/>
                <a:cs typeface="+mn-cs"/>
              </a:rPr>
              <a:t>Здоровьесбережение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74" y="1721336"/>
            <a:ext cx="2808312" cy="296219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4778224"/>
            <a:ext cx="4176464" cy="16331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869160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Первичная диагностика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Коррекционно-развивающая работа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Мониторинг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32040" y="1988840"/>
            <a:ext cx="3816424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4788024" y="2348880"/>
            <a:ext cx="3492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Программа «Школа-территория здоровья»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32040" y="4653136"/>
            <a:ext cx="3780420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Участие в краевом конкурсе «Школа-территория здоровья»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01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ru-RU" sz="4800" cap="none" spc="0" dirty="0" smtClean="0">
                <a:solidFill>
                  <a:prstClr val="white"/>
                </a:solidFill>
                <a:ea typeface="+mn-ea"/>
                <a:cs typeface="+mn-cs"/>
              </a:rPr>
              <a:t>Конкурсы</a:t>
            </a:r>
            <a:endParaRPr lang="ru-RU" sz="4800" cap="none" spc="0" dirty="0">
              <a:solidFill>
                <a:prstClr val="white"/>
              </a:solidFill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700808"/>
            <a:ext cx="2592288" cy="19442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1" y="3615731"/>
            <a:ext cx="2777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Педагогический дебют-2018</a:t>
            </a:r>
          </a:p>
          <a:p>
            <a:pPr algn="ctr"/>
            <a:r>
              <a:rPr lang="ru-RU" sz="1600" dirty="0" smtClean="0"/>
              <a:t>(2, 3 место)</a:t>
            </a: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080" y="1700808"/>
            <a:ext cx="2585741" cy="19767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21459" y="3719058"/>
            <a:ext cx="2877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Лучшая проектная идея-2018</a:t>
            </a:r>
          </a:p>
          <a:p>
            <a:pPr algn="ctr"/>
            <a:r>
              <a:rPr lang="ru-RU" sz="1400" dirty="0" smtClean="0"/>
              <a:t>(1 место)</a:t>
            </a:r>
            <a:endParaRPr lang="ru-RU" sz="1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92" y="1700808"/>
            <a:ext cx="1472168" cy="19628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16216" y="3692655"/>
            <a:ext cx="259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Лучшая проектная идея-2019 (1 место)</a:t>
            </a:r>
            <a:endParaRPr lang="ru-RU" sz="14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200506"/>
            <a:ext cx="1823018" cy="24306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28720" y="4869160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Лучший учитель-дефектолог -2019 (3 место)</a:t>
            </a:r>
            <a:endParaRPr lang="ru-RU" sz="16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92" y="4244832"/>
            <a:ext cx="1684773" cy="23863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50580" y="4699882"/>
            <a:ext cx="12961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Краевой конкурс научно-методических разработок</a:t>
            </a:r>
          </a:p>
          <a:p>
            <a:pPr algn="ctr"/>
            <a:r>
              <a:rPr lang="ru-RU" sz="1400" dirty="0" smtClean="0"/>
              <a:t>(2019)</a:t>
            </a:r>
          </a:p>
          <a:p>
            <a:pPr algn="ctr"/>
            <a:r>
              <a:rPr lang="ru-RU" sz="1400" dirty="0" smtClean="0"/>
              <a:t>1,2 место</a:t>
            </a:r>
            <a:endParaRPr lang="ru-RU" sz="14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398" y="4259056"/>
            <a:ext cx="1674730" cy="23721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2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639</TotalTime>
  <Words>233</Words>
  <Application>Microsoft Office PowerPoint</Application>
  <PresentationFormat>Экран (4:3)</PresentationFormat>
  <Paragraphs>60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Сетка</vt:lpstr>
      <vt:lpstr>О психолого-медико-педагогическом сопровождении обучающихся в КГБОУ Школа 3</vt:lpstr>
      <vt:lpstr>Цель</vt:lpstr>
      <vt:lpstr>ПМПК</vt:lpstr>
      <vt:lpstr>Обучение</vt:lpstr>
      <vt:lpstr>«Билет в будущее»</vt:lpstr>
      <vt:lpstr>Программы коррекционно-развивающих курсов</vt:lpstr>
      <vt:lpstr>Здоровьесбережение</vt:lpstr>
      <vt:lpstr>Конкурсы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учете психологических и возрастных особенностей обучающихся с нарушением интеллекта при организации развивающей предметно-пространственной образовательной среды</dc:title>
  <dc:creator>Пользователь Windows</dc:creator>
  <cp:lastModifiedBy>Учитель</cp:lastModifiedBy>
  <cp:revision>64</cp:revision>
  <dcterms:created xsi:type="dcterms:W3CDTF">2018-10-24T10:29:54Z</dcterms:created>
  <dcterms:modified xsi:type="dcterms:W3CDTF">2019-08-27T00:45:36Z</dcterms:modified>
</cp:coreProperties>
</file>