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57" r:id="rId5"/>
    <p:sldId id="264" r:id="rId6"/>
    <p:sldId id="258" r:id="rId7"/>
    <p:sldId id="259" r:id="rId8"/>
    <p:sldId id="265" r:id="rId9"/>
    <p:sldId id="266" r:id="rId10"/>
    <p:sldId id="267" r:id="rId11"/>
    <p:sldId id="268" r:id="rId12"/>
    <p:sldId id="269" r:id="rId13"/>
    <p:sldId id="260" r:id="rId14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44" autoAdjust="0"/>
  </p:normalViewPr>
  <p:slideViewPr>
    <p:cSldViewPr>
      <p:cViewPr varScale="1">
        <p:scale>
          <a:sx n="81" d="100"/>
          <a:sy n="81" d="100"/>
        </p:scale>
        <p:origin x="-11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E0ED76-20D8-4FE1-97CC-4C0317D7087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2A7314-FE5A-49B8-861E-3F7B60CA26F4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Конвенция о правах ребенка</a:t>
          </a:r>
          <a:endParaRPr lang="ru-RU" sz="2400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gm:t>
    </dgm:pt>
    <dgm:pt modelId="{BC8E7901-CC26-4911-A521-E7EB5FC0C50A}" type="parTrans" cxnId="{583523AD-56D6-4A55-AA30-2552F4A82ECE}">
      <dgm:prSet/>
      <dgm:spPr/>
      <dgm:t>
        <a:bodyPr/>
        <a:lstStyle/>
        <a:p>
          <a:endParaRPr lang="ru-RU"/>
        </a:p>
      </dgm:t>
    </dgm:pt>
    <dgm:pt modelId="{F7D398FF-22D4-4376-972C-4D7118030591}" type="sibTrans" cxnId="{583523AD-56D6-4A55-AA30-2552F4A82ECE}">
      <dgm:prSet/>
      <dgm:spPr/>
      <dgm:t>
        <a:bodyPr/>
        <a:lstStyle/>
        <a:p>
          <a:endParaRPr lang="ru-RU"/>
        </a:p>
      </dgm:t>
    </dgm:pt>
    <dgm:pt modelId="{FDFBA20B-5B45-4DB1-85D5-63293AE1A6FA}">
      <dgm:prSet phldrT="[Текст]"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современное образование должно стать </a:t>
          </a:r>
          <a:r>
            <a:rPr kumimoji="0" lang="ru-RU" sz="2400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здоровьесберегающим</a:t>
          </a:r>
          <a:endParaRPr lang="ru-RU" sz="2400" dirty="0">
            <a:solidFill>
              <a:srgbClr val="002060"/>
            </a:solidFill>
          </a:endParaRPr>
        </a:p>
      </dgm:t>
    </dgm:pt>
    <dgm:pt modelId="{73D1E54B-ED0B-4752-BDC9-BE963C879BE9}" type="parTrans" cxnId="{A1A007F7-C4CA-4172-9613-841D8DB2B067}">
      <dgm:prSet/>
      <dgm:spPr/>
      <dgm:t>
        <a:bodyPr/>
        <a:lstStyle/>
        <a:p>
          <a:endParaRPr lang="ru-RU"/>
        </a:p>
      </dgm:t>
    </dgm:pt>
    <dgm:pt modelId="{A387FB8B-D8F5-4F6A-A9BE-90CB3C04DDC2}" type="sibTrans" cxnId="{A1A007F7-C4CA-4172-9613-841D8DB2B067}">
      <dgm:prSet/>
      <dgm:spPr/>
      <dgm:t>
        <a:bodyPr/>
        <a:lstStyle/>
        <a:p>
          <a:endParaRPr lang="ru-RU"/>
        </a:p>
      </dgm:t>
    </dgm:pt>
    <dgm:pt modelId="{5B216747-7811-462A-9EB2-DB7FCE79DCB1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Закон РФ «Об образовании» </a:t>
          </a:r>
          <a:endParaRPr lang="ru-RU" sz="2400" dirty="0">
            <a:solidFill>
              <a:srgbClr val="C00000"/>
            </a:solidFill>
          </a:endParaRPr>
        </a:p>
      </dgm:t>
    </dgm:pt>
    <dgm:pt modelId="{E37A8EC1-A620-4EFD-8074-0EE9CEA66C47}" type="parTrans" cxnId="{67D58862-2D0E-4062-AD73-9B75262F17D4}">
      <dgm:prSet/>
      <dgm:spPr/>
      <dgm:t>
        <a:bodyPr/>
        <a:lstStyle/>
        <a:p>
          <a:endParaRPr lang="ru-RU"/>
        </a:p>
      </dgm:t>
    </dgm:pt>
    <dgm:pt modelId="{29108E76-9B61-4A16-A0BD-3F8C3B94DD64}" type="sibTrans" cxnId="{67D58862-2D0E-4062-AD73-9B75262F17D4}">
      <dgm:prSet/>
      <dgm:spPr/>
      <dgm:t>
        <a:bodyPr/>
        <a:lstStyle/>
        <a:p>
          <a:endParaRPr lang="ru-RU"/>
        </a:p>
      </dgm:t>
    </dgm:pt>
    <dgm:pt modelId="{01AD1E4F-721E-429C-83F5-D0BC7C19EF12}">
      <dgm:prSet phldrT="[Текст]"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сохранение и укрепление здоровья детей</a:t>
          </a:r>
          <a:endParaRPr lang="ru-RU" sz="2400" dirty="0">
            <a:solidFill>
              <a:srgbClr val="002060"/>
            </a:solidFill>
          </a:endParaRPr>
        </a:p>
      </dgm:t>
    </dgm:pt>
    <dgm:pt modelId="{AD45F40C-5C10-4DA8-A44D-68F753EAC11C}" type="parTrans" cxnId="{7AF69F9E-491F-46C4-9C62-0F20B99BBECF}">
      <dgm:prSet/>
      <dgm:spPr/>
      <dgm:t>
        <a:bodyPr/>
        <a:lstStyle/>
        <a:p>
          <a:endParaRPr lang="ru-RU"/>
        </a:p>
      </dgm:t>
    </dgm:pt>
    <dgm:pt modelId="{196EB64C-A51F-4C03-A21B-5AB28AADF82F}" type="sibTrans" cxnId="{7AF69F9E-491F-46C4-9C62-0F20B99BBECF}">
      <dgm:prSet/>
      <dgm:spPr/>
      <dgm:t>
        <a:bodyPr/>
        <a:lstStyle/>
        <a:p>
          <a:endParaRPr lang="ru-RU"/>
        </a:p>
      </dgm:t>
    </dgm:pt>
    <dgm:pt modelId="{59F43404-9137-4B07-B798-6DE6EA0D5848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Учебно-воспитательная работа</a:t>
          </a:r>
          <a:endParaRPr lang="ru-RU" sz="2400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gm:t>
    </dgm:pt>
    <dgm:pt modelId="{C786BF51-1DA6-402C-893D-26F36F5A8E51}" type="parTrans" cxnId="{A8AE3ED9-92D7-4670-8E92-2DB1C939E82D}">
      <dgm:prSet/>
      <dgm:spPr/>
      <dgm:t>
        <a:bodyPr/>
        <a:lstStyle/>
        <a:p>
          <a:endParaRPr lang="ru-RU"/>
        </a:p>
      </dgm:t>
    </dgm:pt>
    <dgm:pt modelId="{AFEBDD74-5F1B-4946-B334-EE0587C0B6BB}" type="sibTrans" cxnId="{A8AE3ED9-92D7-4670-8E92-2DB1C939E82D}">
      <dgm:prSet/>
      <dgm:spPr/>
      <dgm:t>
        <a:bodyPr/>
        <a:lstStyle/>
        <a:p>
          <a:endParaRPr lang="ru-RU"/>
        </a:p>
      </dgm:t>
    </dgm:pt>
    <dgm:pt modelId="{A5ECEE08-9D83-4AC2-8DDD-AAC61AD1D63C}">
      <dgm:prSet phldrT="[Текст]"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формирование у ученика позиции признания ценности здоровья, чувства ответственности за сохранение и укрепление своего здоровья</a:t>
          </a:r>
          <a:endParaRPr lang="ru-RU" sz="2400" b="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319F1F70-6266-4753-9544-247225845D44}" type="parTrans" cxnId="{34D541AF-0061-4D3D-834A-053998FF83DA}">
      <dgm:prSet/>
      <dgm:spPr/>
      <dgm:t>
        <a:bodyPr/>
        <a:lstStyle/>
        <a:p>
          <a:endParaRPr lang="ru-RU"/>
        </a:p>
      </dgm:t>
    </dgm:pt>
    <dgm:pt modelId="{61A00493-7561-4A9B-9D29-FD22B2160F53}" type="sibTrans" cxnId="{34D541AF-0061-4D3D-834A-053998FF83DA}">
      <dgm:prSet/>
      <dgm:spPr/>
      <dgm:t>
        <a:bodyPr/>
        <a:lstStyle/>
        <a:p>
          <a:endParaRPr lang="ru-RU"/>
        </a:p>
      </dgm:t>
    </dgm:pt>
    <dgm:pt modelId="{83BE5928-E804-497E-8233-90FCF50AF6F9}" type="pres">
      <dgm:prSet presAssocID="{61E0ED76-20D8-4FE1-97CC-4C0317D7087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FE3580-9240-49F2-A0E8-5D9FAE78BD6C}" type="pres">
      <dgm:prSet presAssocID="{712A7314-FE5A-49B8-861E-3F7B60CA26F4}" presName="linNode" presStyleCnt="0"/>
      <dgm:spPr/>
    </dgm:pt>
    <dgm:pt modelId="{7AB31F5A-D950-4555-9C43-E5BBA928E68D}" type="pres">
      <dgm:prSet presAssocID="{712A7314-FE5A-49B8-861E-3F7B60CA26F4}" presName="parentText" presStyleLbl="node1" presStyleIdx="0" presStyleCnt="3" custScaleY="180527" custLinFactNeighborX="-76" custLinFactNeighborY="-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0E15D9-E348-4250-8513-EBC28A352467}" type="pres">
      <dgm:prSet presAssocID="{712A7314-FE5A-49B8-861E-3F7B60CA26F4}" presName="descendantText" presStyleLbl="alignAccFollowNode1" presStyleIdx="0" presStyleCnt="3" custScaleY="1787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2A0C3F-1014-4057-9747-AB9458419643}" type="pres">
      <dgm:prSet presAssocID="{F7D398FF-22D4-4376-972C-4D7118030591}" presName="sp" presStyleCnt="0"/>
      <dgm:spPr/>
    </dgm:pt>
    <dgm:pt modelId="{80AFCBED-E247-4102-887A-50F1C4EE1F10}" type="pres">
      <dgm:prSet presAssocID="{5B216747-7811-462A-9EB2-DB7FCE79DCB1}" presName="linNode" presStyleCnt="0"/>
      <dgm:spPr/>
    </dgm:pt>
    <dgm:pt modelId="{01B2BB9E-A78F-41AB-9631-772C78927434}" type="pres">
      <dgm:prSet presAssocID="{5B216747-7811-462A-9EB2-DB7FCE79DCB1}" presName="parentText" presStyleLbl="node1" presStyleIdx="1" presStyleCnt="3" custScaleY="200040" custLinFactNeighborX="-76" custLinFactNeighborY="77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99CE95-8250-4C9F-8489-8288D2190466}" type="pres">
      <dgm:prSet presAssocID="{5B216747-7811-462A-9EB2-DB7FCE79DCB1}" presName="descendantText" presStyleLbl="alignAccFollowNode1" presStyleIdx="1" presStyleCnt="3" custScaleY="949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5A33F8-98EB-4356-9611-DC9FAC65366F}" type="pres">
      <dgm:prSet presAssocID="{29108E76-9B61-4A16-A0BD-3F8C3B94DD64}" presName="sp" presStyleCnt="0"/>
      <dgm:spPr/>
    </dgm:pt>
    <dgm:pt modelId="{BA662FA2-2CD3-4AA7-8248-989093DD85A2}" type="pres">
      <dgm:prSet presAssocID="{59F43404-9137-4B07-B798-6DE6EA0D5848}" presName="linNode" presStyleCnt="0"/>
      <dgm:spPr/>
    </dgm:pt>
    <dgm:pt modelId="{1BFC5525-4982-4CBC-8097-762E7D4F20F6}" type="pres">
      <dgm:prSet presAssocID="{59F43404-9137-4B07-B798-6DE6EA0D5848}" presName="parentText" presStyleLbl="node1" presStyleIdx="2" presStyleCnt="3" custScaleY="211382" custLinFactNeighborX="-76" custLinFactNeighborY="127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1D3462-489D-4A4C-B69F-76C5135380EF}" type="pres">
      <dgm:prSet presAssocID="{59F43404-9137-4B07-B798-6DE6EA0D5848}" presName="descendantText" presStyleLbl="alignAccFollowNode1" presStyleIdx="2" presStyleCnt="3" custScaleY="265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D9FA34-3DC4-445F-8C93-E7FA74F0C0FF}" type="presOf" srcId="{61E0ED76-20D8-4FE1-97CC-4C0317D70873}" destId="{83BE5928-E804-497E-8233-90FCF50AF6F9}" srcOrd="0" destOrd="0" presId="urn:microsoft.com/office/officeart/2005/8/layout/vList5"/>
    <dgm:cxn modelId="{7AF69F9E-491F-46C4-9C62-0F20B99BBECF}" srcId="{5B216747-7811-462A-9EB2-DB7FCE79DCB1}" destId="{01AD1E4F-721E-429C-83F5-D0BC7C19EF12}" srcOrd="0" destOrd="0" parTransId="{AD45F40C-5C10-4DA8-A44D-68F753EAC11C}" sibTransId="{196EB64C-A51F-4C03-A21B-5AB28AADF82F}"/>
    <dgm:cxn modelId="{583523AD-56D6-4A55-AA30-2552F4A82ECE}" srcId="{61E0ED76-20D8-4FE1-97CC-4C0317D70873}" destId="{712A7314-FE5A-49B8-861E-3F7B60CA26F4}" srcOrd="0" destOrd="0" parTransId="{BC8E7901-CC26-4911-A521-E7EB5FC0C50A}" sibTransId="{F7D398FF-22D4-4376-972C-4D7118030591}"/>
    <dgm:cxn modelId="{A1A007F7-C4CA-4172-9613-841D8DB2B067}" srcId="{712A7314-FE5A-49B8-861E-3F7B60CA26F4}" destId="{FDFBA20B-5B45-4DB1-85D5-63293AE1A6FA}" srcOrd="0" destOrd="0" parTransId="{73D1E54B-ED0B-4752-BDC9-BE963C879BE9}" sibTransId="{A387FB8B-D8F5-4F6A-A9BE-90CB3C04DDC2}"/>
    <dgm:cxn modelId="{67D58862-2D0E-4062-AD73-9B75262F17D4}" srcId="{61E0ED76-20D8-4FE1-97CC-4C0317D70873}" destId="{5B216747-7811-462A-9EB2-DB7FCE79DCB1}" srcOrd="1" destOrd="0" parTransId="{E37A8EC1-A620-4EFD-8074-0EE9CEA66C47}" sibTransId="{29108E76-9B61-4A16-A0BD-3F8C3B94DD64}"/>
    <dgm:cxn modelId="{34D541AF-0061-4D3D-834A-053998FF83DA}" srcId="{59F43404-9137-4B07-B798-6DE6EA0D5848}" destId="{A5ECEE08-9D83-4AC2-8DDD-AAC61AD1D63C}" srcOrd="0" destOrd="0" parTransId="{319F1F70-6266-4753-9544-247225845D44}" sibTransId="{61A00493-7561-4A9B-9D29-FD22B2160F53}"/>
    <dgm:cxn modelId="{4BAB4176-2C9F-4DAC-9558-C6369194417A}" type="presOf" srcId="{5B216747-7811-462A-9EB2-DB7FCE79DCB1}" destId="{01B2BB9E-A78F-41AB-9631-772C78927434}" srcOrd="0" destOrd="0" presId="urn:microsoft.com/office/officeart/2005/8/layout/vList5"/>
    <dgm:cxn modelId="{528810A2-CD2D-4B18-A8E8-D6E49602F9E1}" type="presOf" srcId="{712A7314-FE5A-49B8-861E-3F7B60CA26F4}" destId="{7AB31F5A-D950-4555-9C43-E5BBA928E68D}" srcOrd="0" destOrd="0" presId="urn:microsoft.com/office/officeart/2005/8/layout/vList5"/>
    <dgm:cxn modelId="{245E3D26-BA30-4342-B022-9E98F8462170}" type="presOf" srcId="{01AD1E4F-721E-429C-83F5-D0BC7C19EF12}" destId="{0299CE95-8250-4C9F-8489-8288D2190466}" srcOrd="0" destOrd="0" presId="urn:microsoft.com/office/officeart/2005/8/layout/vList5"/>
    <dgm:cxn modelId="{D3404729-A169-4A93-AF8E-B9DD09FC814C}" type="presOf" srcId="{59F43404-9137-4B07-B798-6DE6EA0D5848}" destId="{1BFC5525-4982-4CBC-8097-762E7D4F20F6}" srcOrd="0" destOrd="0" presId="urn:microsoft.com/office/officeart/2005/8/layout/vList5"/>
    <dgm:cxn modelId="{A8AE3ED9-92D7-4670-8E92-2DB1C939E82D}" srcId="{61E0ED76-20D8-4FE1-97CC-4C0317D70873}" destId="{59F43404-9137-4B07-B798-6DE6EA0D5848}" srcOrd="2" destOrd="0" parTransId="{C786BF51-1DA6-402C-893D-26F36F5A8E51}" sibTransId="{AFEBDD74-5F1B-4946-B334-EE0587C0B6BB}"/>
    <dgm:cxn modelId="{8D7D5649-18C5-4815-B069-261172BB7B14}" type="presOf" srcId="{FDFBA20B-5B45-4DB1-85D5-63293AE1A6FA}" destId="{6A0E15D9-E348-4250-8513-EBC28A352467}" srcOrd="0" destOrd="0" presId="urn:microsoft.com/office/officeart/2005/8/layout/vList5"/>
    <dgm:cxn modelId="{C35CBC67-B8A9-451E-A92E-B3DC3DF4B785}" type="presOf" srcId="{A5ECEE08-9D83-4AC2-8DDD-AAC61AD1D63C}" destId="{B91D3462-489D-4A4C-B69F-76C5135380EF}" srcOrd="0" destOrd="0" presId="urn:microsoft.com/office/officeart/2005/8/layout/vList5"/>
    <dgm:cxn modelId="{A8787677-C2DE-4258-BE4F-497FF6AE643B}" type="presParOf" srcId="{83BE5928-E804-497E-8233-90FCF50AF6F9}" destId="{B2FE3580-9240-49F2-A0E8-5D9FAE78BD6C}" srcOrd="0" destOrd="0" presId="urn:microsoft.com/office/officeart/2005/8/layout/vList5"/>
    <dgm:cxn modelId="{3196D50B-47BB-473C-8504-C80DC7F87D90}" type="presParOf" srcId="{B2FE3580-9240-49F2-A0E8-5D9FAE78BD6C}" destId="{7AB31F5A-D950-4555-9C43-E5BBA928E68D}" srcOrd="0" destOrd="0" presId="urn:microsoft.com/office/officeart/2005/8/layout/vList5"/>
    <dgm:cxn modelId="{C8112A3A-B56C-4602-8890-451AAE860E59}" type="presParOf" srcId="{B2FE3580-9240-49F2-A0E8-5D9FAE78BD6C}" destId="{6A0E15D9-E348-4250-8513-EBC28A352467}" srcOrd="1" destOrd="0" presId="urn:microsoft.com/office/officeart/2005/8/layout/vList5"/>
    <dgm:cxn modelId="{3D15A43B-508B-4CDD-8C2A-A0A92E93A861}" type="presParOf" srcId="{83BE5928-E804-497E-8233-90FCF50AF6F9}" destId="{FD2A0C3F-1014-4057-9747-AB9458419643}" srcOrd="1" destOrd="0" presId="urn:microsoft.com/office/officeart/2005/8/layout/vList5"/>
    <dgm:cxn modelId="{71336EC6-9D53-435E-B690-583A95BB9B09}" type="presParOf" srcId="{83BE5928-E804-497E-8233-90FCF50AF6F9}" destId="{80AFCBED-E247-4102-887A-50F1C4EE1F10}" srcOrd="2" destOrd="0" presId="urn:microsoft.com/office/officeart/2005/8/layout/vList5"/>
    <dgm:cxn modelId="{6F2B8C4A-EA6C-4F84-9130-75AEDD870415}" type="presParOf" srcId="{80AFCBED-E247-4102-887A-50F1C4EE1F10}" destId="{01B2BB9E-A78F-41AB-9631-772C78927434}" srcOrd="0" destOrd="0" presId="urn:microsoft.com/office/officeart/2005/8/layout/vList5"/>
    <dgm:cxn modelId="{2D0651BE-CF7F-4BA8-9BBA-894DE4840AE1}" type="presParOf" srcId="{80AFCBED-E247-4102-887A-50F1C4EE1F10}" destId="{0299CE95-8250-4C9F-8489-8288D2190466}" srcOrd="1" destOrd="0" presId="urn:microsoft.com/office/officeart/2005/8/layout/vList5"/>
    <dgm:cxn modelId="{330CD2D1-EA35-4A98-84E8-7ADCD5653C4D}" type="presParOf" srcId="{83BE5928-E804-497E-8233-90FCF50AF6F9}" destId="{755A33F8-98EB-4356-9611-DC9FAC65366F}" srcOrd="3" destOrd="0" presId="urn:microsoft.com/office/officeart/2005/8/layout/vList5"/>
    <dgm:cxn modelId="{232F1747-640D-48CA-926A-E62CD347D683}" type="presParOf" srcId="{83BE5928-E804-497E-8233-90FCF50AF6F9}" destId="{BA662FA2-2CD3-4AA7-8248-989093DD85A2}" srcOrd="4" destOrd="0" presId="urn:microsoft.com/office/officeart/2005/8/layout/vList5"/>
    <dgm:cxn modelId="{18D55EF1-3770-4A1A-A00A-2481ADC26168}" type="presParOf" srcId="{BA662FA2-2CD3-4AA7-8248-989093DD85A2}" destId="{1BFC5525-4982-4CBC-8097-762E7D4F20F6}" srcOrd="0" destOrd="0" presId="urn:microsoft.com/office/officeart/2005/8/layout/vList5"/>
    <dgm:cxn modelId="{D49F1F1A-DE76-421E-96B2-979B2B7C8D24}" type="presParOf" srcId="{BA662FA2-2CD3-4AA7-8248-989093DD85A2}" destId="{B91D3462-489D-4A4C-B69F-76C5135380E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95D0F6-6A2A-464F-8979-57DB1C1CA815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6A77C7-0F7A-44D9-80A9-0B45829365A7}">
      <dgm:prSet phldrT="[Текст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соблюдение режима </a:t>
          </a:r>
        </a:p>
        <a:p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труда и отдыха</a:t>
          </a:r>
          <a:endParaRPr lang="ru-RU" sz="24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FD3274AA-BEE2-4F50-9F8E-8E2DC8AE17FD}" type="parTrans" cxnId="{06484061-1807-493A-8C77-26F456D43F61}">
      <dgm:prSet/>
      <dgm:spPr/>
      <dgm:t>
        <a:bodyPr/>
        <a:lstStyle/>
        <a:p>
          <a:endParaRPr lang="ru-RU"/>
        </a:p>
      </dgm:t>
    </dgm:pt>
    <dgm:pt modelId="{0AE95DEA-8DEB-4A23-B239-AB3FDB36773E}" type="sibTrans" cxnId="{06484061-1807-493A-8C77-26F456D43F61}">
      <dgm:prSet/>
      <dgm:spPr/>
      <dgm:t>
        <a:bodyPr/>
        <a:lstStyle/>
        <a:p>
          <a:endParaRPr lang="ru-RU"/>
        </a:p>
      </dgm:t>
    </dgm:pt>
    <dgm:pt modelId="{F5F24E7F-93E7-4880-905F-007B76888CCB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оптимальный двигательный режим</a:t>
          </a:r>
          <a:endParaRPr lang="ru-RU" sz="24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3FBB83A5-5CA7-4BCE-8623-B96906D4FFD2}" type="parTrans" cxnId="{BCF8175F-78CE-4EC6-98ED-06E327EB4296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6ECDA654-209F-43DC-9DF1-12FE6B178F55}" type="sibTrans" cxnId="{BCF8175F-78CE-4EC6-98ED-06E327EB4296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4962E2C6-70A5-4C4B-A2DF-CA107A38B750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рациональное питание</a:t>
          </a:r>
          <a:endParaRPr lang="ru-RU" sz="24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19DF29B4-F44C-47E5-AF5D-4C3E1ECF498B}" type="parTrans" cxnId="{E2891C9C-B499-4020-903E-0D49BBAEA628}">
      <dgm:prSet/>
      <dgm:spPr/>
      <dgm:t>
        <a:bodyPr/>
        <a:lstStyle/>
        <a:p>
          <a:endParaRPr lang="ru-RU"/>
        </a:p>
      </dgm:t>
    </dgm:pt>
    <dgm:pt modelId="{317DB650-9EF3-4CEA-811F-F666F888B479}" type="sibTrans" cxnId="{E2891C9C-B499-4020-903E-0D49BBAEA628}">
      <dgm:prSet/>
      <dgm:spPr/>
      <dgm:t>
        <a:bodyPr/>
        <a:lstStyle/>
        <a:p>
          <a:endParaRPr lang="ru-RU"/>
        </a:p>
      </dgm:t>
    </dgm:pt>
    <dgm:pt modelId="{5B824CD5-E6FF-4416-A494-04ED4F9FE895}">
      <dgm:prSet phldrT="[Текст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закаливание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личная гигиена</a:t>
          </a:r>
          <a:endParaRPr kumimoji="0" lang="ru-RU" sz="2400" b="0" i="0" u="none" strike="noStrike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Arial" pitchFamily="34" charset="0"/>
            <a:cs typeface="Arial" pitchFamily="34" charset="0"/>
          </a:endParaRPr>
        </a:p>
        <a:p>
          <a:endParaRPr lang="ru-RU" dirty="0"/>
        </a:p>
      </dgm:t>
    </dgm:pt>
    <dgm:pt modelId="{9D1C04A9-A46C-4D50-88CE-A27B322DA976}" type="parTrans" cxnId="{8F46CB00-D178-4D4C-8B80-8E22C8285318}">
      <dgm:prSet/>
      <dgm:spPr/>
      <dgm:t>
        <a:bodyPr/>
        <a:lstStyle/>
        <a:p>
          <a:endParaRPr lang="ru-RU"/>
        </a:p>
      </dgm:t>
    </dgm:pt>
    <dgm:pt modelId="{3A776506-F5BB-47CD-8B97-C68BAA60698B}" type="sibTrans" cxnId="{8F46CB00-D178-4D4C-8B80-8E22C8285318}">
      <dgm:prSet/>
      <dgm:spPr/>
      <dgm:t>
        <a:bodyPr/>
        <a:lstStyle/>
        <a:p>
          <a:endParaRPr lang="ru-RU"/>
        </a:p>
      </dgm:t>
    </dgm:pt>
    <dgm:pt modelId="{14DE9A12-13DC-45DD-8E1A-4132178B5AA4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положительные эмоции</a:t>
          </a:r>
          <a:endParaRPr kumimoji="0" lang="ru-RU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endParaRPr lang="ru-RU" dirty="0"/>
        </a:p>
      </dgm:t>
    </dgm:pt>
    <dgm:pt modelId="{F5B21387-0698-49CB-B12E-0E1145C3707B}" type="parTrans" cxnId="{68DD6D86-74A2-4B20-9D60-10C8E5EAEEC5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5C5A3EA2-6A91-4EC4-BB79-5391CD38AB9B}" type="sibTrans" cxnId="{68DD6D86-74A2-4B20-9D60-10C8E5EAEEC5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42E5568D-9790-4F63-93B6-A9DFE61C5555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отказ от вредных пристрастий </a:t>
          </a:r>
        </a:p>
        <a:p>
          <a:endParaRPr lang="ru-RU" dirty="0"/>
        </a:p>
      </dgm:t>
    </dgm:pt>
    <dgm:pt modelId="{D3A5B7B8-341E-4150-A97D-0F96A0BD5A2D}" type="parTrans" cxnId="{A3B265AC-1D94-418C-8D89-F25F9579008D}">
      <dgm:prSet/>
      <dgm:spPr/>
      <dgm:t>
        <a:bodyPr/>
        <a:lstStyle/>
        <a:p>
          <a:endParaRPr lang="ru-RU"/>
        </a:p>
      </dgm:t>
    </dgm:pt>
    <dgm:pt modelId="{C728036E-51A1-4635-92A3-C88FBCE387F6}" type="sibTrans" cxnId="{A3B265AC-1D94-418C-8D89-F25F9579008D}">
      <dgm:prSet/>
      <dgm:spPr/>
      <dgm:t>
        <a:bodyPr/>
        <a:lstStyle/>
        <a:p>
          <a:endParaRPr lang="ru-RU"/>
        </a:p>
      </dgm:t>
    </dgm:pt>
    <dgm:pt modelId="{4A8A2B2E-74F0-446A-96B3-1FFCFF0E2188}" type="pres">
      <dgm:prSet presAssocID="{6495D0F6-6A2A-464F-8979-57DB1C1CA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CE1554-8382-4433-8E94-3F933B124FEE}" type="pres">
      <dgm:prSet presAssocID="{9F6A77C7-0F7A-44D9-80A9-0B45829365A7}" presName="vertFlow" presStyleCnt="0"/>
      <dgm:spPr/>
    </dgm:pt>
    <dgm:pt modelId="{E3839CC3-42B7-41C3-B7B3-0B48CEC5C4D4}" type="pres">
      <dgm:prSet presAssocID="{9F6A77C7-0F7A-44D9-80A9-0B45829365A7}" presName="header" presStyleLbl="node1" presStyleIdx="0" presStyleCnt="2" custScaleY="143854" custLinFactNeighborX="-94" custLinFactNeighborY="-82979"/>
      <dgm:spPr/>
      <dgm:t>
        <a:bodyPr/>
        <a:lstStyle/>
        <a:p>
          <a:endParaRPr lang="ru-RU"/>
        </a:p>
      </dgm:t>
    </dgm:pt>
    <dgm:pt modelId="{088A8F36-1B74-4633-94ED-40F0B3A1AA7B}" type="pres">
      <dgm:prSet presAssocID="{3FBB83A5-5CA7-4BCE-8623-B96906D4FFD2}" presName="parTrans" presStyleLbl="sibTrans2D1" presStyleIdx="0" presStyleCnt="4"/>
      <dgm:spPr/>
      <dgm:t>
        <a:bodyPr/>
        <a:lstStyle/>
        <a:p>
          <a:endParaRPr lang="ru-RU"/>
        </a:p>
      </dgm:t>
    </dgm:pt>
    <dgm:pt modelId="{02444D9F-19DF-411E-A909-48039FC0DC65}" type="pres">
      <dgm:prSet presAssocID="{F5F24E7F-93E7-4880-905F-007B76888CCB}" presName="child" presStyleLbl="alignAccFollowNode1" presStyleIdx="0" presStyleCnt="4" custLinFactNeighborX="-94" custLinFactNeighborY="-338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FC8C0E-9EF9-4490-AD72-D1697334FC97}" type="pres">
      <dgm:prSet presAssocID="{6ECDA654-209F-43DC-9DF1-12FE6B178F55}" presName="sibTrans" presStyleLbl="sibTrans2D1" presStyleIdx="1" presStyleCnt="4"/>
      <dgm:spPr/>
      <dgm:t>
        <a:bodyPr/>
        <a:lstStyle/>
        <a:p>
          <a:endParaRPr lang="ru-RU"/>
        </a:p>
      </dgm:t>
    </dgm:pt>
    <dgm:pt modelId="{32997C03-786B-468C-871A-1B57D97E458B}" type="pres">
      <dgm:prSet presAssocID="{4962E2C6-70A5-4C4B-A2DF-CA107A38B750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92E9B1-87D5-4437-B6F6-7F7872A0EDC3}" type="pres">
      <dgm:prSet presAssocID="{9F6A77C7-0F7A-44D9-80A9-0B45829365A7}" presName="hSp" presStyleCnt="0"/>
      <dgm:spPr/>
    </dgm:pt>
    <dgm:pt modelId="{B79FDF19-4626-4F6C-AD80-1DE63D2F8BC1}" type="pres">
      <dgm:prSet presAssocID="{5B824CD5-E6FF-4416-A494-04ED4F9FE895}" presName="vertFlow" presStyleCnt="0"/>
      <dgm:spPr/>
    </dgm:pt>
    <dgm:pt modelId="{EB55DC5E-55BB-41D4-9F98-B115A29543CE}" type="pres">
      <dgm:prSet presAssocID="{5B824CD5-E6FF-4416-A494-04ED4F9FE895}" presName="header" presStyleLbl="node1" presStyleIdx="1" presStyleCnt="2" custScaleY="143273" custLinFactNeighborX="-1555" custLinFactNeighborY="-82979"/>
      <dgm:spPr/>
      <dgm:t>
        <a:bodyPr/>
        <a:lstStyle/>
        <a:p>
          <a:endParaRPr lang="ru-RU"/>
        </a:p>
      </dgm:t>
    </dgm:pt>
    <dgm:pt modelId="{23697B6C-BCBA-4FF4-B2CF-A3D9C732D405}" type="pres">
      <dgm:prSet presAssocID="{F5B21387-0698-49CB-B12E-0E1145C3707B}" presName="parTrans" presStyleLbl="sibTrans2D1" presStyleIdx="2" presStyleCnt="4"/>
      <dgm:spPr/>
      <dgm:t>
        <a:bodyPr/>
        <a:lstStyle/>
        <a:p>
          <a:endParaRPr lang="ru-RU"/>
        </a:p>
      </dgm:t>
    </dgm:pt>
    <dgm:pt modelId="{007F8FE8-9167-4B21-8973-A0F3744D6607}" type="pres">
      <dgm:prSet presAssocID="{14DE9A12-13DC-45DD-8E1A-4132178B5AA4}" presName="child" presStyleLbl="alignAccFollowNode1" presStyleIdx="2" presStyleCnt="4" custScaleX="96558" custLinFactNeighborX="-1460" custLinFactNeighborY="-529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EBA96E-40B2-4CD6-A3A9-0168F5AD6ACF}" type="pres">
      <dgm:prSet presAssocID="{5C5A3EA2-6A91-4EC4-BB79-5391CD38AB9B}" presName="sibTrans" presStyleLbl="sibTrans2D1" presStyleIdx="3" presStyleCnt="4"/>
      <dgm:spPr/>
      <dgm:t>
        <a:bodyPr/>
        <a:lstStyle/>
        <a:p>
          <a:endParaRPr lang="ru-RU"/>
        </a:p>
      </dgm:t>
    </dgm:pt>
    <dgm:pt modelId="{03E446CA-0493-43DC-AD35-B3BFF908BB0D}" type="pres">
      <dgm:prSet presAssocID="{42E5568D-9790-4F63-93B6-A9DFE61C5555}" presName="child" presStyleLbl="alignAccFollowNode1" presStyleIdx="3" presStyleCnt="4" custScaleX="94776" custScaleY="97686" custLinFactNeighborX="-2351" custLinFactNeighborY="-237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46CB00-D178-4D4C-8B80-8E22C8285318}" srcId="{6495D0F6-6A2A-464F-8979-57DB1C1CA815}" destId="{5B824CD5-E6FF-4416-A494-04ED4F9FE895}" srcOrd="1" destOrd="0" parTransId="{9D1C04A9-A46C-4D50-88CE-A27B322DA976}" sibTransId="{3A776506-F5BB-47CD-8B97-C68BAA60698B}"/>
    <dgm:cxn modelId="{5C6B0CAF-BEC8-4150-BBEC-FEFAE01B02CD}" type="presOf" srcId="{9F6A77C7-0F7A-44D9-80A9-0B45829365A7}" destId="{E3839CC3-42B7-41C3-B7B3-0B48CEC5C4D4}" srcOrd="0" destOrd="0" presId="urn:microsoft.com/office/officeart/2005/8/layout/lProcess1"/>
    <dgm:cxn modelId="{01CC5FF6-EB85-47E8-A8BD-B650BD29392C}" type="presOf" srcId="{5C5A3EA2-6A91-4EC4-BB79-5391CD38AB9B}" destId="{A2EBA96E-40B2-4CD6-A3A9-0168F5AD6ACF}" srcOrd="0" destOrd="0" presId="urn:microsoft.com/office/officeart/2005/8/layout/lProcess1"/>
    <dgm:cxn modelId="{BCF8175F-78CE-4EC6-98ED-06E327EB4296}" srcId="{9F6A77C7-0F7A-44D9-80A9-0B45829365A7}" destId="{F5F24E7F-93E7-4880-905F-007B76888CCB}" srcOrd="0" destOrd="0" parTransId="{3FBB83A5-5CA7-4BCE-8623-B96906D4FFD2}" sibTransId="{6ECDA654-209F-43DC-9DF1-12FE6B178F55}"/>
    <dgm:cxn modelId="{DE77C1DA-C871-4602-8A15-07E69BA46ACA}" type="presOf" srcId="{6ECDA654-209F-43DC-9DF1-12FE6B178F55}" destId="{84FC8C0E-9EF9-4490-AD72-D1697334FC97}" srcOrd="0" destOrd="0" presId="urn:microsoft.com/office/officeart/2005/8/layout/lProcess1"/>
    <dgm:cxn modelId="{C5655E5C-2960-4CD6-B4D2-75B9450F6E14}" type="presOf" srcId="{3FBB83A5-5CA7-4BCE-8623-B96906D4FFD2}" destId="{088A8F36-1B74-4633-94ED-40F0B3A1AA7B}" srcOrd="0" destOrd="0" presId="urn:microsoft.com/office/officeart/2005/8/layout/lProcess1"/>
    <dgm:cxn modelId="{8D352157-CB50-46E4-9E2A-7256B42A47C0}" type="presOf" srcId="{4962E2C6-70A5-4C4B-A2DF-CA107A38B750}" destId="{32997C03-786B-468C-871A-1B57D97E458B}" srcOrd="0" destOrd="0" presId="urn:microsoft.com/office/officeart/2005/8/layout/lProcess1"/>
    <dgm:cxn modelId="{68DD6D86-74A2-4B20-9D60-10C8E5EAEEC5}" srcId="{5B824CD5-E6FF-4416-A494-04ED4F9FE895}" destId="{14DE9A12-13DC-45DD-8E1A-4132178B5AA4}" srcOrd="0" destOrd="0" parTransId="{F5B21387-0698-49CB-B12E-0E1145C3707B}" sibTransId="{5C5A3EA2-6A91-4EC4-BB79-5391CD38AB9B}"/>
    <dgm:cxn modelId="{A3B265AC-1D94-418C-8D89-F25F9579008D}" srcId="{5B824CD5-E6FF-4416-A494-04ED4F9FE895}" destId="{42E5568D-9790-4F63-93B6-A9DFE61C5555}" srcOrd="1" destOrd="0" parTransId="{D3A5B7B8-341E-4150-A97D-0F96A0BD5A2D}" sibTransId="{C728036E-51A1-4635-92A3-C88FBCE387F6}"/>
    <dgm:cxn modelId="{32472DD1-B14C-4E5C-A7F9-A1DBABD614B3}" type="presOf" srcId="{F5B21387-0698-49CB-B12E-0E1145C3707B}" destId="{23697B6C-BCBA-4FF4-B2CF-A3D9C732D405}" srcOrd="0" destOrd="0" presId="urn:microsoft.com/office/officeart/2005/8/layout/lProcess1"/>
    <dgm:cxn modelId="{2F104FAD-2EC4-4622-A4F9-FA0C6AE9DDBF}" type="presOf" srcId="{14DE9A12-13DC-45DD-8E1A-4132178B5AA4}" destId="{007F8FE8-9167-4B21-8973-A0F3744D6607}" srcOrd="0" destOrd="0" presId="urn:microsoft.com/office/officeart/2005/8/layout/lProcess1"/>
    <dgm:cxn modelId="{E2C4B25B-178B-4FCA-8D0D-875F0974EEB4}" type="presOf" srcId="{5B824CD5-E6FF-4416-A494-04ED4F9FE895}" destId="{EB55DC5E-55BB-41D4-9F98-B115A29543CE}" srcOrd="0" destOrd="0" presId="urn:microsoft.com/office/officeart/2005/8/layout/lProcess1"/>
    <dgm:cxn modelId="{9E20ADF7-1B52-4B9F-B50F-9A8731387FF1}" type="presOf" srcId="{6495D0F6-6A2A-464F-8979-57DB1C1CA815}" destId="{4A8A2B2E-74F0-446A-96B3-1FFCFF0E2188}" srcOrd="0" destOrd="0" presId="urn:microsoft.com/office/officeart/2005/8/layout/lProcess1"/>
    <dgm:cxn modelId="{06484061-1807-493A-8C77-26F456D43F61}" srcId="{6495D0F6-6A2A-464F-8979-57DB1C1CA815}" destId="{9F6A77C7-0F7A-44D9-80A9-0B45829365A7}" srcOrd="0" destOrd="0" parTransId="{FD3274AA-BEE2-4F50-9F8E-8E2DC8AE17FD}" sibTransId="{0AE95DEA-8DEB-4A23-B239-AB3FDB36773E}"/>
    <dgm:cxn modelId="{85463F27-C167-413D-A047-332700929009}" type="presOf" srcId="{42E5568D-9790-4F63-93B6-A9DFE61C5555}" destId="{03E446CA-0493-43DC-AD35-B3BFF908BB0D}" srcOrd="0" destOrd="0" presId="urn:microsoft.com/office/officeart/2005/8/layout/lProcess1"/>
    <dgm:cxn modelId="{E2891C9C-B499-4020-903E-0D49BBAEA628}" srcId="{9F6A77C7-0F7A-44D9-80A9-0B45829365A7}" destId="{4962E2C6-70A5-4C4B-A2DF-CA107A38B750}" srcOrd="1" destOrd="0" parTransId="{19DF29B4-F44C-47E5-AF5D-4C3E1ECF498B}" sibTransId="{317DB650-9EF3-4CEA-811F-F666F888B479}"/>
    <dgm:cxn modelId="{907A395F-8DCB-4BAF-87AE-CD193C5606CD}" type="presOf" srcId="{F5F24E7F-93E7-4880-905F-007B76888CCB}" destId="{02444D9F-19DF-411E-A909-48039FC0DC65}" srcOrd="0" destOrd="0" presId="urn:microsoft.com/office/officeart/2005/8/layout/lProcess1"/>
    <dgm:cxn modelId="{DD6EAE50-3046-4F31-A569-4AFE64ABA218}" type="presParOf" srcId="{4A8A2B2E-74F0-446A-96B3-1FFCFF0E2188}" destId="{57CE1554-8382-4433-8E94-3F933B124FEE}" srcOrd="0" destOrd="0" presId="urn:microsoft.com/office/officeart/2005/8/layout/lProcess1"/>
    <dgm:cxn modelId="{AACCCD7A-5F9F-4F96-AEE5-7B04306EE791}" type="presParOf" srcId="{57CE1554-8382-4433-8E94-3F933B124FEE}" destId="{E3839CC3-42B7-41C3-B7B3-0B48CEC5C4D4}" srcOrd="0" destOrd="0" presId="urn:microsoft.com/office/officeart/2005/8/layout/lProcess1"/>
    <dgm:cxn modelId="{0AE59E7B-4201-4A2B-AC77-0336BE675421}" type="presParOf" srcId="{57CE1554-8382-4433-8E94-3F933B124FEE}" destId="{088A8F36-1B74-4633-94ED-40F0B3A1AA7B}" srcOrd="1" destOrd="0" presId="urn:microsoft.com/office/officeart/2005/8/layout/lProcess1"/>
    <dgm:cxn modelId="{6D950464-937B-4EC3-A88D-48A11A17854B}" type="presParOf" srcId="{57CE1554-8382-4433-8E94-3F933B124FEE}" destId="{02444D9F-19DF-411E-A909-48039FC0DC65}" srcOrd="2" destOrd="0" presId="urn:microsoft.com/office/officeart/2005/8/layout/lProcess1"/>
    <dgm:cxn modelId="{FEC26652-5CE5-45EE-8D13-75CC225CB27C}" type="presParOf" srcId="{57CE1554-8382-4433-8E94-3F933B124FEE}" destId="{84FC8C0E-9EF9-4490-AD72-D1697334FC97}" srcOrd="3" destOrd="0" presId="urn:microsoft.com/office/officeart/2005/8/layout/lProcess1"/>
    <dgm:cxn modelId="{B1D89B3E-2933-4911-9C28-3D00A0A70609}" type="presParOf" srcId="{57CE1554-8382-4433-8E94-3F933B124FEE}" destId="{32997C03-786B-468C-871A-1B57D97E458B}" srcOrd="4" destOrd="0" presId="urn:microsoft.com/office/officeart/2005/8/layout/lProcess1"/>
    <dgm:cxn modelId="{A9380904-001D-4A61-9CD0-1CFBF2C13066}" type="presParOf" srcId="{4A8A2B2E-74F0-446A-96B3-1FFCFF0E2188}" destId="{4A92E9B1-87D5-4437-B6F6-7F7872A0EDC3}" srcOrd="1" destOrd="0" presId="urn:microsoft.com/office/officeart/2005/8/layout/lProcess1"/>
    <dgm:cxn modelId="{99DA473A-9947-4B0D-ACEE-6BE37C1DF3BB}" type="presParOf" srcId="{4A8A2B2E-74F0-446A-96B3-1FFCFF0E2188}" destId="{B79FDF19-4626-4F6C-AD80-1DE63D2F8BC1}" srcOrd="2" destOrd="0" presId="urn:microsoft.com/office/officeart/2005/8/layout/lProcess1"/>
    <dgm:cxn modelId="{C5DA7FAD-0869-41A5-AC2C-38B7D0F6AA92}" type="presParOf" srcId="{B79FDF19-4626-4F6C-AD80-1DE63D2F8BC1}" destId="{EB55DC5E-55BB-41D4-9F98-B115A29543CE}" srcOrd="0" destOrd="0" presId="urn:microsoft.com/office/officeart/2005/8/layout/lProcess1"/>
    <dgm:cxn modelId="{6BA87301-CDDC-418C-8269-FA9C0DE1805B}" type="presParOf" srcId="{B79FDF19-4626-4F6C-AD80-1DE63D2F8BC1}" destId="{23697B6C-BCBA-4FF4-B2CF-A3D9C732D405}" srcOrd="1" destOrd="0" presId="urn:microsoft.com/office/officeart/2005/8/layout/lProcess1"/>
    <dgm:cxn modelId="{665191F3-4907-43B8-B990-8963C740DE22}" type="presParOf" srcId="{B79FDF19-4626-4F6C-AD80-1DE63D2F8BC1}" destId="{007F8FE8-9167-4B21-8973-A0F3744D6607}" srcOrd="2" destOrd="0" presId="urn:microsoft.com/office/officeart/2005/8/layout/lProcess1"/>
    <dgm:cxn modelId="{A05C8961-9DA6-48AD-8935-809B5DF1E0FF}" type="presParOf" srcId="{B79FDF19-4626-4F6C-AD80-1DE63D2F8BC1}" destId="{A2EBA96E-40B2-4CD6-A3A9-0168F5AD6ACF}" srcOrd="3" destOrd="0" presId="urn:microsoft.com/office/officeart/2005/8/layout/lProcess1"/>
    <dgm:cxn modelId="{8D3B72B9-E881-4C71-962F-F38ECD092BA5}" type="presParOf" srcId="{B79FDF19-4626-4F6C-AD80-1DE63D2F8BC1}" destId="{03E446CA-0493-43DC-AD35-B3BFF908BB0D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0E15D9-E348-4250-8513-EBC28A352467}">
      <dsp:nvSpPr>
        <dsp:cNvPr id="0" name=""/>
        <dsp:cNvSpPr/>
      </dsp:nvSpPr>
      <dsp:spPr>
        <a:xfrm rot="5400000">
          <a:off x="5248933" y="-2086509"/>
          <a:ext cx="963540" cy="5389729"/>
        </a:xfrm>
        <a:prstGeom prst="round2Same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современное образование должно стать </a:t>
          </a:r>
          <a:r>
            <a:rPr kumimoji="0" lang="ru-RU" sz="2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здоровьесберегающим</a:t>
          </a:r>
          <a:endParaRPr lang="ru-RU" sz="2400" kern="1200" dirty="0">
            <a:solidFill>
              <a:srgbClr val="002060"/>
            </a:solidFill>
          </a:endParaRPr>
        </a:p>
      </dsp:txBody>
      <dsp:txXfrm rot="5400000">
        <a:off x="5248933" y="-2086509"/>
        <a:ext cx="963540" cy="5389729"/>
      </dsp:txXfrm>
    </dsp:sp>
    <dsp:sp modelId="{7AB31F5A-D950-4555-9C43-E5BBA928E68D}">
      <dsp:nvSpPr>
        <dsp:cNvPr id="0" name=""/>
        <dsp:cNvSpPr/>
      </dsp:nvSpPr>
      <dsp:spPr>
        <a:xfrm>
          <a:off x="19" y="146"/>
          <a:ext cx="3031722" cy="1216201"/>
        </a:xfrm>
        <a:prstGeom prst="roundRect">
          <a:avLst/>
        </a:prstGeom>
        <a:solidFill>
          <a:schemeClr val="lt1"/>
        </a:solidFill>
        <a:ln w="425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Конвенция о правах ребенка</a:t>
          </a:r>
          <a:endParaRPr lang="ru-RU" sz="2400" kern="1200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sp:txBody>
      <dsp:txXfrm>
        <a:off x="19" y="146"/>
        <a:ext cx="3031722" cy="1216201"/>
      </dsp:txXfrm>
    </dsp:sp>
    <dsp:sp modelId="{0299CE95-8250-4C9F-8489-8288D2190466}">
      <dsp:nvSpPr>
        <dsp:cNvPr id="0" name=""/>
        <dsp:cNvSpPr/>
      </dsp:nvSpPr>
      <dsp:spPr>
        <a:xfrm rot="5400000">
          <a:off x="5474823" y="-770893"/>
          <a:ext cx="511760" cy="5389729"/>
        </a:xfrm>
        <a:prstGeom prst="round2Same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сохранение и укрепление здоровья детей</a:t>
          </a:r>
          <a:endParaRPr lang="ru-RU" sz="2400" kern="1200" dirty="0">
            <a:solidFill>
              <a:srgbClr val="002060"/>
            </a:solidFill>
          </a:endParaRPr>
        </a:p>
      </dsp:txBody>
      <dsp:txXfrm rot="5400000">
        <a:off x="5474823" y="-770893"/>
        <a:ext cx="511760" cy="5389729"/>
      </dsp:txXfrm>
    </dsp:sp>
    <dsp:sp modelId="{01B2BB9E-A78F-41AB-9631-772C78927434}">
      <dsp:nvSpPr>
        <dsp:cNvPr id="0" name=""/>
        <dsp:cNvSpPr/>
      </dsp:nvSpPr>
      <dsp:spPr>
        <a:xfrm>
          <a:off x="19" y="1302588"/>
          <a:ext cx="3031722" cy="1347660"/>
        </a:xfrm>
        <a:prstGeom prst="roundRect">
          <a:avLst/>
        </a:prstGeom>
        <a:solidFill>
          <a:schemeClr val="lt1"/>
        </a:solidFill>
        <a:ln w="425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Закон РФ «Об образовании» </a:t>
          </a:r>
          <a:endParaRPr lang="ru-RU" sz="2400" kern="1200" dirty="0">
            <a:solidFill>
              <a:srgbClr val="C00000"/>
            </a:solidFill>
          </a:endParaRPr>
        </a:p>
      </dsp:txBody>
      <dsp:txXfrm>
        <a:off x="19" y="1302588"/>
        <a:ext cx="3031722" cy="1347660"/>
      </dsp:txXfrm>
    </dsp:sp>
    <dsp:sp modelId="{B91D3462-489D-4A4C-B69F-76C5135380EF}">
      <dsp:nvSpPr>
        <dsp:cNvPr id="0" name=""/>
        <dsp:cNvSpPr/>
      </dsp:nvSpPr>
      <dsp:spPr>
        <a:xfrm rot="5400000">
          <a:off x="5014573" y="652751"/>
          <a:ext cx="1432260" cy="5389729"/>
        </a:xfrm>
        <a:prstGeom prst="round2Same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формирование у ученика позиции признания ценности здоровья, чувства ответственности за сохранение и укрепление своего здоровья</a:t>
          </a:r>
          <a:endParaRPr lang="ru-RU" sz="2400" b="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5400000">
        <a:off x="5014573" y="652751"/>
        <a:ext cx="1432260" cy="5389729"/>
      </dsp:txXfrm>
    </dsp:sp>
    <dsp:sp modelId="{1BFC5525-4982-4CBC-8097-762E7D4F20F6}">
      <dsp:nvSpPr>
        <dsp:cNvPr id="0" name=""/>
        <dsp:cNvSpPr/>
      </dsp:nvSpPr>
      <dsp:spPr>
        <a:xfrm>
          <a:off x="19" y="2639929"/>
          <a:ext cx="3031722" cy="1424070"/>
        </a:xfrm>
        <a:prstGeom prst="roundRect">
          <a:avLst/>
        </a:prstGeom>
        <a:solidFill>
          <a:schemeClr val="lt1"/>
        </a:solidFill>
        <a:ln w="425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Учебно-воспитательная работа</a:t>
          </a:r>
          <a:endParaRPr lang="ru-RU" sz="2400" kern="1200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sp:txBody>
      <dsp:txXfrm>
        <a:off x="19" y="2639929"/>
        <a:ext cx="3031722" cy="142407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839CC3-42B7-41C3-B7B3-0B48CEC5C4D4}">
      <dsp:nvSpPr>
        <dsp:cNvPr id="0" name=""/>
        <dsp:cNvSpPr/>
      </dsp:nvSpPr>
      <dsp:spPr>
        <a:xfrm>
          <a:off x="0" y="71439"/>
          <a:ext cx="3935647" cy="1415396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соблюдение режима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труда и отдыха</a:t>
          </a:r>
          <a:endParaRPr lang="ru-RU" sz="24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0" y="71439"/>
        <a:ext cx="3935647" cy="1415396"/>
      </dsp:txXfrm>
    </dsp:sp>
    <dsp:sp modelId="{088A8F36-1B74-4633-94ED-40F0B3A1AA7B}">
      <dsp:nvSpPr>
        <dsp:cNvPr id="0" name=""/>
        <dsp:cNvSpPr/>
      </dsp:nvSpPr>
      <dsp:spPr>
        <a:xfrm rot="5400000">
          <a:off x="1839467" y="1657457"/>
          <a:ext cx="256713" cy="172184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444D9F-19DF-411E-A909-48039FC0DC65}">
      <dsp:nvSpPr>
        <dsp:cNvPr id="0" name=""/>
        <dsp:cNvSpPr/>
      </dsp:nvSpPr>
      <dsp:spPr>
        <a:xfrm>
          <a:off x="0" y="2000263"/>
          <a:ext cx="3935647" cy="983911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оптимальный двигательный режим</a:t>
          </a:r>
          <a:endParaRPr lang="ru-RU" sz="24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0" y="2000263"/>
        <a:ext cx="3935647" cy="983911"/>
      </dsp:txXfrm>
    </dsp:sp>
    <dsp:sp modelId="{84FC8C0E-9EF9-4490-AD72-D1697334FC97}">
      <dsp:nvSpPr>
        <dsp:cNvPr id="0" name=""/>
        <dsp:cNvSpPr/>
      </dsp:nvSpPr>
      <dsp:spPr>
        <a:xfrm rot="5391200">
          <a:off x="1825232" y="3128615"/>
          <a:ext cx="288882" cy="172184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997C03-786B-468C-871A-1B57D97E458B}">
      <dsp:nvSpPr>
        <dsp:cNvPr id="0" name=""/>
        <dsp:cNvSpPr/>
      </dsp:nvSpPr>
      <dsp:spPr>
        <a:xfrm>
          <a:off x="3698" y="3445240"/>
          <a:ext cx="3935647" cy="98391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рациональное питание</a:t>
          </a:r>
          <a:endParaRPr lang="ru-RU" sz="24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3698" y="3445240"/>
        <a:ext cx="3935647" cy="983911"/>
      </dsp:txXfrm>
    </dsp:sp>
    <dsp:sp modelId="{EB55DC5E-55BB-41D4-9F98-B115A29543CE}">
      <dsp:nvSpPr>
        <dsp:cNvPr id="0" name=""/>
        <dsp:cNvSpPr/>
      </dsp:nvSpPr>
      <dsp:spPr>
        <a:xfrm>
          <a:off x="4429138" y="71439"/>
          <a:ext cx="3935647" cy="1409680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закаливание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личная гигиена</a:t>
          </a:r>
          <a:endParaRPr kumimoji="0" lang="ru-RU" sz="2400" b="0" i="0" u="none" strike="noStrike" kern="1200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Arial" pitchFamily="34" charset="0"/>
            <a:cs typeface="Arial" pitchFamily="34" charset="0"/>
          </a:endParaRPr>
        </a:p>
        <a:p>
          <a:pPr>
            <a:spcBef>
              <a:spcPct val="0"/>
            </a:spcBef>
          </a:pPr>
          <a:endParaRPr lang="ru-RU" kern="1200" dirty="0"/>
        </a:p>
      </dsp:txBody>
      <dsp:txXfrm>
        <a:off x="4429138" y="71439"/>
        <a:ext cx="3935647" cy="1409680"/>
      </dsp:txXfrm>
    </dsp:sp>
    <dsp:sp modelId="{23697B6C-BCBA-4FF4-B2CF-A3D9C732D405}">
      <dsp:nvSpPr>
        <dsp:cNvPr id="0" name=""/>
        <dsp:cNvSpPr/>
      </dsp:nvSpPr>
      <dsp:spPr>
        <a:xfrm rot="5392184">
          <a:off x="6287146" y="1618881"/>
          <a:ext cx="223854" cy="172184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F8FE8-9167-4B21-8973-A0F3744D6607}">
      <dsp:nvSpPr>
        <dsp:cNvPr id="0" name=""/>
        <dsp:cNvSpPr/>
      </dsp:nvSpPr>
      <dsp:spPr>
        <a:xfrm>
          <a:off x="4500609" y="1928827"/>
          <a:ext cx="3800182" cy="983911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положительные эмоции</a:t>
          </a:r>
          <a:endParaRPr kumimoji="0" lang="ru-RU" sz="1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>
            <a:spcBef>
              <a:spcPct val="0"/>
            </a:spcBef>
          </a:pPr>
          <a:endParaRPr lang="ru-RU" kern="1200" dirty="0"/>
        </a:p>
      </dsp:txBody>
      <dsp:txXfrm>
        <a:off x="4500609" y="1928827"/>
        <a:ext cx="3800182" cy="983911"/>
      </dsp:txXfrm>
    </dsp:sp>
    <dsp:sp modelId="{A2EBA96E-40B2-4CD6-A3A9-0168F5AD6ACF}">
      <dsp:nvSpPr>
        <dsp:cNvPr id="0" name=""/>
        <dsp:cNvSpPr/>
      </dsp:nvSpPr>
      <dsp:spPr>
        <a:xfrm rot="5485034">
          <a:off x="6246626" y="3049071"/>
          <a:ext cx="272800" cy="172184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E446CA-0493-43DC-AD35-B3BFF908BB0D}">
      <dsp:nvSpPr>
        <dsp:cNvPr id="0" name=""/>
        <dsp:cNvSpPr/>
      </dsp:nvSpPr>
      <dsp:spPr>
        <a:xfrm>
          <a:off x="4500609" y="3357588"/>
          <a:ext cx="3730049" cy="961144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отказ от вредных пристрастий </a:t>
          </a:r>
        </a:p>
        <a:p>
          <a:pPr>
            <a:spcBef>
              <a:spcPct val="0"/>
            </a:spcBef>
          </a:pPr>
          <a:endParaRPr lang="ru-RU" kern="1200" dirty="0"/>
        </a:p>
      </dsp:txBody>
      <dsp:txXfrm>
        <a:off x="4500609" y="3357588"/>
        <a:ext cx="3730049" cy="961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698BF-4A16-4B9A-AA5C-714F92A70D36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C7460-B69D-4E6E-9FF9-402B9D8C6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698BF-4A16-4B9A-AA5C-714F92A70D36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C7460-B69D-4E6E-9FF9-402B9D8C6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698BF-4A16-4B9A-AA5C-714F92A70D36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C7460-B69D-4E6E-9FF9-402B9D8C6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698BF-4A16-4B9A-AA5C-714F92A70D36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C7460-B69D-4E6E-9FF9-402B9D8C6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698BF-4A16-4B9A-AA5C-714F92A70D36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C7460-B69D-4E6E-9FF9-402B9D8C6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698BF-4A16-4B9A-AA5C-714F92A70D36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C7460-B69D-4E6E-9FF9-402B9D8C6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698BF-4A16-4B9A-AA5C-714F92A70D36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C7460-B69D-4E6E-9FF9-402B9D8C6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698BF-4A16-4B9A-AA5C-714F92A70D36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C7460-B69D-4E6E-9FF9-402B9D8C6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698BF-4A16-4B9A-AA5C-714F92A70D36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C7460-B69D-4E6E-9FF9-402B9D8C6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698BF-4A16-4B9A-AA5C-714F92A70D36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C7460-B69D-4E6E-9FF9-402B9D8C6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698BF-4A16-4B9A-AA5C-714F92A70D36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C7460-B69D-4E6E-9FF9-402B9D8C69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50698BF-4A16-4B9A-AA5C-714F92A70D36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14C7460-B69D-4E6E-9FF9-402B9D8C6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portal-o-medicine.ru/ckfinder/userfiles/images/22(4).JPG" TargetMode="External"/><Relationship Id="rId3" Type="http://schemas.openxmlformats.org/officeDocument/2006/relationships/hyperlink" Target="http://img.espicture.ru/2/kartinki-letnie-vidyi-sporta-5.jpg" TargetMode="External"/><Relationship Id="rId7" Type="http://schemas.openxmlformats.org/officeDocument/2006/relationships/hyperlink" Target="http://www.vedtver.ru/data/uploads/2016-01/page/59873/060e45f8537de80d6bf6b754ee36a58c.jpg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eadmas.ru/wp-content/filesall/2012/01/chto_takoe_razvivayushhie_igry_i_igrushki_readmas.ru_1.jpg" TargetMode="External"/><Relationship Id="rId5" Type="http://schemas.openxmlformats.org/officeDocument/2006/relationships/hyperlink" Target="http://sad38.solkamsk.ru/netcat_files/Image/b3377127412.png" TargetMode="External"/><Relationship Id="rId4" Type="http://schemas.openxmlformats.org/officeDocument/2006/relationships/hyperlink" Target="http://cdo.edukolomna.ru/local/images/cdo2/_gimnastika_jpg_1451249573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жжж\Desktop\жжжж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5061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mirpps.ru/fon-dlja-prezentacii/6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1507" name="Picture 3" descr="http://www.vedtver.ru/data/uploads/2016-01/page/59873/060e45f8537de80d6bf6b754ee36a58c.jp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71472" y="285728"/>
            <a:ext cx="8196500" cy="629901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57158" y="927426"/>
            <a:ext cx="828680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Формирование  ЗОЖ должна  исходить из потребностей детей, их естественного потенциала  и ставит следующие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сформировать представление о позитивных факторах, влияющих на здоровье;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-научить обучающихся делать осознанный выбор поступков, поведения, позволяющих сохранять и укреплять здоровье;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-научить выполнять правила личной гигиены и развить готовность на основе её использования самостоятельно поддерживать своё здоровье;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-сформировать представление о правильном (здоровом) питании, его режиме, структуре, полезных продуктах.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mirpps.ru/fon-dlja-prezentacii/6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7158" y="532822"/>
            <a:ext cx="842968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этом направлении проводятся: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дни здоровья и спортивные соревнования;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привитие детям элементарных гигиенических навыков: мытьё рук после туалета, перед едой, после прогулки (экскурсии), использование носового платка при чихании, кашле.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занятия в спортивных секциях;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знакомство с различными видами спорта;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-подвижные игры на свежем воздухе;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-тематические классные часы по профилактике вредных привычек и формированию ЗОЖ;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-спортивные соревнования «Моя спортивная семья», веселые старты.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-оздоровительная гимнастика до уроков.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9" name="Picture 3" descr="http://readmas.ru/wp-content/filesall/2012/01/chto_takoe_razvivayushhie_igry_i_igrushki_readmas.ru_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 flipV="1">
            <a:off x="5786446" y="4143380"/>
            <a:ext cx="2000264" cy="2370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mirpps.ru/fon-dlja-prezentacii/6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857224" y="785794"/>
            <a:ext cx="75724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Таким образом, проведение таких мероприятий формирует мотивацию ЗОЖ младших школьников, что обеспечивает физическое, соматическое, психоэмоциональное  и нравственное здоровье учащихся. 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5602" name="Picture 2" descr="http://portal-o-medicine.ru/ckfinder/userfiles/images/22(4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14546" y="2857496"/>
            <a:ext cx="4457700" cy="3238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24.mindmix.ru/53/38/323853/39/5507539/image001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8918" y="0"/>
            <a:ext cx="9182918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85720" y="642918"/>
            <a:ext cx="84296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фон   </a:t>
            </a:r>
            <a:r>
              <a:rPr lang="en-US" dirty="0" smtClean="0">
                <a:hlinkClick r:id="rId3"/>
              </a:rPr>
              <a:t>http://img.espicture.ru/2/kartinki-letnie-vidyi-sporta-5.jpg</a:t>
            </a:r>
            <a:endParaRPr lang="ru-RU" dirty="0" smtClean="0"/>
          </a:p>
          <a:p>
            <a:r>
              <a:rPr lang="ru-RU" dirty="0" smtClean="0"/>
              <a:t>ЗАРЯДКА </a:t>
            </a:r>
            <a:r>
              <a:rPr lang="en-US" dirty="0" smtClean="0">
                <a:hlinkClick r:id="rId4"/>
              </a:rPr>
              <a:t>http://cdo.edukolomna.ru/local/images/cdo2/_gimnastika_jpg_1451249573.jpg</a:t>
            </a: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http://sad38.solkamsk.ru/netcat_files/Image/b3377127412.png</a:t>
            </a:r>
            <a:r>
              <a:rPr lang="en-US" dirty="0" smtClean="0"/>
              <a:t> </a:t>
            </a:r>
            <a:r>
              <a:rPr lang="en-US" dirty="0" smtClean="0">
                <a:hlinkClick r:id="rId6"/>
              </a:rPr>
              <a:t>http://readmas.ru/wp-content/filesall/2012/01/chto_takoe_razvivayushhie_igry_i_igrushki_readmas.ru_1.jpg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en-US" dirty="0" smtClean="0">
                <a:hlinkClick r:id="rId7"/>
              </a:rPr>
              <a:t>http://www.vedtver.ru/data/uploads/2016-01/page/59873/060e45f8537de80d6bf6b754ee36a58c.jpg</a:t>
            </a:r>
            <a:r>
              <a:rPr lang="en-US" dirty="0" smtClean="0"/>
              <a:t> </a:t>
            </a:r>
            <a:r>
              <a:rPr lang="en-US" dirty="0" smtClean="0">
                <a:hlinkClick r:id="rId8"/>
              </a:rPr>
              <a:t>http://portal-o-medicine.ru/ckfinder/userfiles/images/22(4).JPG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mirpps.ru/fon-dlja-prezentacii/6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Схема 4"/>
          <p:cNvGraphicFramePr/>
          <p:nvPr/>
        </p:nvGraphicFramePr>
        <p:xfrm>
          <a:off x="357158" y="1571612"/>
          <a:ext cx="84296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71472" y="214290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Состояние здоровья подрастающего поколения - важнейший показатель благополучия общества и государства.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http://mirpps.ru/fon-dlja-prezentacii/6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43174" y="357166"/>
            <a:ext cx="3384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Что такое здоровье?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071546"/>
            <a:ext cx="3857652" cy="135732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словарю С.И.Ожегова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1071546"/>
            <a:ext cx="4071966" cy="135732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Определение Всемирной организации здравоохранения (ВОЗ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928934"/>
            <a:ext cx="3857652" cy="27860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здоровье - правильная, нормальная деятельность организма, его полное физическое и психическое благополучие. 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2857496"/>
            <a:ext cx="4071966" cy="27860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здоровье – это состояние полного физического, психического, социального благополучия, а не просто как отсутствие болезней и физических дефектов.</a:t>
            </a:r>
            <a:r>
              <a:rPr lang="ru-RU" sz="2400" dirty="0" smtClean="0">
                <a:solidFill>
                  <a:srgbClr val="0070C0"/>
                </a:solidFill>
              </a:rPr>
              <a:t> 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2000232" y="2428868"/>
            <a:ext cx="484632" cy="42862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572264" y="2428868"/>
            <a:ext cx="484632" cy="42862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http://mirpps.ru/fon-dlja-prezentacii/6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" name="Picture 2" descr="http://cdo.edu-kolomna.ru/local/images/cdo2/_gimnastika_jpg_145124957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616" y="1142984"/>
            <a:ext cx="9122384" cy="5328118"/>
          </a:xfrm>
          <a:prstGeom prst="rect">
            <a:avLst/>
          </a:prstGeom>
          <a:noFill/>
        </p:spPr>
      </p:pic>
      <p:sp>
        <p:nvSpPr>
          <p:cNvPr id="24" name="Шестиугольник 23"/>
          <p:cNvSpPr/>
          <p:nvPr/>
        </p:nvSpPr>
        <p:spPr>
          <a:xfrm>
            <a:off x="2786050" y="4214818"/>
            <a:ext cx="2571768" cy="857256"/>
          </a:xfrm>
          <a:prstGeom prst="hexagon">
            <a:avLst>
              <a:gd name="adj" fmla="val 34195"/>
              <a:gd name="vf" fmla="val 11547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нравственное здоровье</a:t>
            </a:r>
          </a:p>
          <a:p>
            <a:pPr algn="ctr"/>
            <a:endParaRPr lang="ru-RU" dirty="0"/>
          </a:p>
        </p:txBody>
      </p:sp>
      <p:sp>
        <p:nvSpPr>
          <p:cNvPr id="9" name="Шестиугольник 8"/>
          <p:cNvSpPr/>
          <p:nvPr/>
        </p:nvSpPr>
        <p:spPr>
          <a:xfrm>
            <a:off x="6715140" y="4429132"/>
            <a:ext cx="2428860" cy="857256"/>
          </a:xfrm>
          <a:prstGeom prst="hexagon">
            <a:avLst>
              <a:gd name="adj" fmla="val 34195"/>
              <a:gd name="vf" fmla="val 11547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социальное здоровье</a:t>
            </a:r>
          </a:p>
          <a:p>
            <a:pPr algn="ctr"/>
            <a:endParaRPr lang="ru-RU" dirty="0"/>
          </a:p>
        </p:txBody>
      </p:sp>
      <p:sp>
        <p:nvSpPr>
          <p:cNvPr id="11" name="Шестиугольник 10"/>
          <p:cNvSpPr/>
          <p:nvPr/>
        </p:nvSpPr>
        <p:spPr>
          <a:xfrm>
            <a:off x="5357818" y="3429000"/>
            <a:ext cx="2214578" cy="857256"/>
          </a:xfrm>
          <a:prstGeom prst="hexagon">
            <a:avLst>
              <a:gd name="adj" fmla="val 34195"/>
              <a:gd name="vf" fmla="val 11547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психическое здоровье</a:t>
            </a:r>
          </a:p>
          <a:p>
            <a:pPr algn="ctr"/>
            <a:endParaRPr lang="ru-RU" dirty="0"/>
          </a:p>
        </p:txBody>
      </p:sp>
      <p:sp>
        <p:nvSpPr>
          <p:cNvPr id="12" name="Шестиугольник 11"/>
          <p:cNvSpPr/>
          <p:nvPr/>
        </p:nvSpPr>
        <p:spPr>
          <a:xfrm>
            <a:off x="285720" y="4143380"/>
            <a:ext cx="2285984" cy="857256"/>
          </a:xfrm>
          <a:prstGeom prst="hexagon">
            <a:avLst>
              <a:gd name="adj" fmla="val 34195"/>
              <a:gd name="vf" fmla="val 11547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физическое здоровье</a:t>
            </a:r>
          </a:p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357422" y="285728"/>
            <a:ext cx="4734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Составляющие здоровья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mirpps.ru/fon-dlja-prezentacii/6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42910" y="642918"/>
            <a:ext cx="781238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Составляющие здорового образа жизни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57158" y="1357298"/>
          <a:ext cx="8429684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mirpps.ru/fon-dlja-prezentacii/6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8596" y="214290"/>
            <a:ext cx="83582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Формы внеклассной работы  формирования ЗОЖ.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6" name="Picture 8" descr="http://ds-tarutino.ucoz.ru/2/primeartcab_603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4643446"/>
            <a:ext cx="2437720" cy="1785950"/>
          </a:xfrm>
          <a:prstGeom prst="rect">
            <a:avLst/>
          </a:prstGeom>
          <a:noFill/>
        </p:spPr>
      </p:pic>
      <p:sp>
        <p:nvSpPr>
          <p:cNvPr id="24" name="Прямоугольник 23"/>
          <p:cNvSpPr/>
          <p:nvPr/>
        </p:nvSpPr>
        <p:spPr>
          <a:xfrm>
            <a:off x="4857752" y="928670"/>
            <a:ext cx="3929090" cy="41242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Работа с родителями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1.Педагогическое просвещение родителей по формированию ЗОЖ.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2.Привлечение родителей к организации и проведению занятий по ЗОЖ.</a:t>
            </a:r>
            <a:r>
              <a:rPr lang="ru-RU" sz="2000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3.Активизировать деятельность родителей по формированию культуры здоровья у своих детей</a:t>
            </a:r>
            <a:r>
              <a:rPr lang="ru-RU" sz="2000" dirty="0" smtClean="0"/>
              <a:t>.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ru-RU" sz="2000" dirty="0" smtClean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8596" y="928670"/>
            <a:ext cx="4286280" cy="3416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Работа  с учащимися</a:t>
            </a:r>
          </a:p>
          <a:p>
            <a:pPr algn="just"/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1.Обеспечение грамотности школьников в вопросах здоровья.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Формирование мотивации на ведение здорового образа жизни.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Воспитание ответственности за свое здоровье. </a:t>
            </a:r>
          </a:p>
          <a:p>
            <a:pPr algn="ctr"/>
            <a:endParaRPr lang="ru-RU" sz="2400" dirty="0" smtClean="0">
              <a:solidFill>
                <a:srgbClr val="002060"/>
              </a:solidFill>
            </a:endParaRPr>
          </a:p>
        </p:txBody>
      </p:sp>
      <p:pic>
        <p:nvPicPr>
          <p:cNvPr id="2" name="Picture 4" descr="http://docs.likenul.com/pars_docs/refs/19/18182/18182_html_5b6a0ff5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3929066"/>
            <a:ext cx="2767066" cy="24129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mirpps.ru/fon-dlja-prezentacii/6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42910" y="642918"/>
            <a:ext cx="764386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мотивации ЗОЖ должно базироваться на двух важных принципах: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возрастном 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деятельностном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Воспитание мотивации здоровья необходимо начинать с раннего детства.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Мотив здоровья следует создавать через оздоровительную деятельность по отношению к себе, т.е. формировать новые качества путем упражнений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mirpps.ru/fon-dlja-prezentacii/6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571480"/>
            <a:ext cx="77867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Мероприятия должна  быть различных видов, которые включают: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беседы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оздоровительные минутки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деловые игры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комплекс физических и оздоровительных упражнений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общение с природой.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Picture 2" descr="http://www.mamina-kopilka.club/wp-content/uploads/2015/10/podviznye-igry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28860" y="3643314"/>
            <a:ext cx="4071966" cy="2952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mirpps.ru/fon-dlja-prezentacii/6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85786" y="642918"/>
            <a:ext cx="700089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Занятия должны содержать: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Познавательный материал, соответсвующий возрастным особенностям детей.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 Практические задания (психологические тренинги, опыты, исследования, ролевые игры, решение ситуативных задач, минутки релаксации, выполнение творческих проектов).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1" name="Picture 3" descr="http://sad38.solkamsk.ru/netcat_files/Image/b3377127412.pn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4071942"/>
            <a:ext cx="2071702" cy="23651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878f8ef4d20a633867d5e590b347b8d9f991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1399</TotalTime>
  <Words>457</Words>
  <Application>Microsoft Office PowerPoint</Application>
  <PresentationFormat>Экран (4:3)</PresentationFormat>
  <Paragraphs>82</Paragraphs>
  <Slides>13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«Формирование мотивации ЗОЖ  через систему  внеклассных занятий»</dc:title>
  <dc:creator>жжж</dc:creator>
  <cp:lastModifiedBy>123</cp:lastModifiedBy>
  <cp:revision>11</cp:revision>
  <dcterms:created xsi:type="dcterms:W3CDTF">2016-05-08T01:57:29Z</dcterms:created>
  <dcterms:modified xsi:type="dcterms:W3CDTF">2016-06-13T06:22:14Z</dcterms:modified>
</cp:coreProperties>
</file>