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9" r:id="rId3"/>
    <p:sldId id="262" r:id="rId4"/>
    <p:sldId id="265" r:id="rId5"/>
    <p:sldId id="266" r:id="rId6"/>
    <p:sldId id="267" r:id="rId7"/>
    <p:sldId id="272" r:id="rId8"/>
    <p:sldId id="268" r:id="rId9"/>
    <p:sldId id="270" r:id="rId10"/>
    <p:sldId id="274" r:id="rId11"/>
    <p:sldId id="271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3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824396/data/images/img0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9633" y="836713"/>
            <a:ext cx="7416824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Причины и мотивы </a:t>
            </a:r>
          </a:p>
          <a:p>
            <a:pPr algn="ctr"/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Девиантного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поведения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Младших школьников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Содержимое 5" descr="http://go1.imgsmail.ru/imgpreview?key=31158c116711c62d&amp;mb=imgdb_preview_358"/>
          <p:cNvPicPr>
            <a:picLocks noGrp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660232" y="4869160"/>
            <a:ext cx="208597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krasbalispa.ru/wp-content/uploads/2012/09/%D0%95%D1%81%D0%BB%D0%B8-%D0%BC%D0%B0%D0%BB%D1%8B%D1%88-%D0%B4%D0%B5%D1%80%D0%B5%D1%82%D1%81%D1%8F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23528" y="2276872"/>
            <a:ext cx="1905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kuzneckfoto.ru/wp-content/uploads/2008/07/primer-fona.jp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5" descr="http://go1.imgsmail.ru/imgpreview?key=31158c116711c62d&amp;mb=imgdb_preview_358"/>
          <p:cNvPicPr>
            <a:picLocks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04248" y="4365104"/>
            <a:ext cx="2013967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899592" y="548680"/>
            <a:ext cx="754132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Причины и мотивы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девиантного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поведения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младших школьников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" name="Рисунок 10" descr="http://krasbalispa.ru/wp-content/uploads/2012/09/%D0%95%D1%81%D0%BB%D0%B8-%D0%BC%D0%B0%D0%BB%D1%8B%D1%88-%D0%B4%D0%B5%D1%80%D0%B5%D1%82%D1%81%D1%8F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79512" y="3861048"/>
            <a:ext cx="1905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uzhgorod.net.ua/images/2014/07/11/49.jpg"/>
          <p:cNvPicPr/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2627784" y="4077072"/>
            <a:ext cx="3762300" cy="250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ttp://kuzneckfoto.ru/wp-content/uploads/2008/07/primer-fona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316835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Примерный алгоритм работы с детьми по предупреждению и преодолению отклонений в поведении может быть следующим: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Оценка учителем ситуации и осознание собственных эмоций.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Анализ мотивов и причин поступка ребенка.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Постановка воспитательной цели («Что я хочу получить в результате своего педагогического воздействия?»).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Выбор оптимальных средств для достижения поставленной воспитательной цели («Каким образом достичь желаемого результата?»).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Реализация воспитательных целей через определенные средства и  способы в соответствии с мотивами ребенка.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ttp://kuzneckfoto.ru/wp-content/uploads/2008/07/primer-fona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3691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Нетрадиционные социально ориентированные формы, моделирующих разнообразные социальные ситуации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привлечение внимания несовершеннолетних к проблеме социальных отношений, подготовка к «встрече» с трудными, проблемными, неоднозначными ситуациями;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расширение «банка» новых моделей поведения;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репетирование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техники поведения в ситуациях взаимодействия, приобретение необходимых социальных навыков, учить конструктивному поведению;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укреплять веру в собственные силы.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ttp://kuzneckfoto.ru/wp-content/uploads/2008/07/primer-fona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Профилактика отклоняющегося поведения - это система комплексных мероприятий, направленная на предупреждения отклонений в поведении во всех сферах жизнедеятельности ребенка.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://go2.imgsmail.ru/imgpreview?key=775904a4253485ff&amp;mb=imgdb_preview_1233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11560" y="2996952"/>
            <a:ext cx="2236093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in-kiss.ru/resize/187/250/a/uploads/section/2a98faa59fc9dfdb7f4ed1b7a78805e8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444208" y="4941168"/>
            <a:ext cx="2237234" cy="1565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www.in-kiss.ru/resize/187/250/a/uploads/section/1400b2d1a11c332241475d5dd25dfed5.jp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372200" y="2924944"/>
            <a:ext cx="2309242" cy="1349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2" descr="http://go4.imgsmail.ru/imgpreview?key=7d3e65e66e680555&amp;mb=imgdb_preview_291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31496" y="4941168"/>
            <a:ext cx="2287650" cy="1584176"/>
          </a:xfrm>
          <a:prstGeom prst="rect">
            <a:avLst/>
          </a:prstGeom>
          <a:noFill/>
        </p:spPr>
      </p:pic>
      <p:pic>
        <p:nvPicPr>
          <p:cNvPr id="24580" name="Picture 4" descr="http://poznay.info/wp-content/uploads/Teacher-and-student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3131840" y="2813519"/>
            <a:ext cx="2970659" cy="36429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ttp://kuzneckfoto.ru/wp-content/uploads/2008/07/primer-fona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Девиантное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поведение - 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это поведение, отклоняющееся от установленных норм и стандартов поведения, принятых в данном обществе.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ttp://kuzneckfoto.ru/wp-content/uploads/2008/07/primer-fona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факторы,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приводящие к возникновению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девиантного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поведения: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 lnSpcReduction="1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семейное неблагополучие;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социальное неравенство;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морально – этический фактор;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окружающая среда;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биологический фактор;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Психологический фактор;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Социально – педагогический фактор.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ttp://kuzneckfoto.ru/wp-content/uploads/2008/07/primer-fona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14401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Характеристика основных признаков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девиантного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поведения младших школьников.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2048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Непослушание (шалость, озорство, проступок);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Детский негативизм;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Упрямство;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Капризы;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Своеволие;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Недисциплинированность;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Правонарушение.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ttp://kuzneckfoto.ru/wp-content/uploads/2008/07/primer-fona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Методы коррекции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девиантного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поведения детей младшего школьного возраста.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Сказкотерапия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воздействие с помощью метафор является глубинным и стойким, т.к. затрагивает поведенческий пласт психики и ее ценностную структуру.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volonte.ru/wp-content/uploads/2009/12/nagrazdenie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619672" y="4293096"/>
            <a:ext cx="57531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ttp://kuzneckfoto.ru/wp-content/uploads/2008/07/primer-fona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cs305207.vk.me/v305207589/1592/iYU9UM9-pOU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410200" y="4000500"/>
            <a:ext cx="37338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omans-life.org/uploads/posts/2012-04/1335258146_x_31a2ceb6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0" y="3933056"/>
            <a:ext cx="3305175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vikaart.com/images/full.jp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411760" y="1916832"/>
            <a:ext cx="3401786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Арттерапия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установление гармоничных связей с окружающим миром и самим собой через искусство.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ttp://kuzneckfoto.ru/wp-content/uploads/2008/07/primer-fona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Ролевая игра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позволяет обучить ребенка необходимым жизненным навыкам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www.maam.ru/upload/blogs/dc62220f7b78264359a7e6e7c59fe280.jpg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3528" y="1844824"/>
            <a:ext cx="4278263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v-troica.prihod.ru/users/30/830/editor_files/image/IMG_7378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716016" y="3861048"/>
            <a:ext cx="419434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ttp://kuzneckfoto.ru/wp-content/uploads/2008/07/primer-fona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http://www.uchmag.ru/upload/catalog/posob/6/2/6203_/images/0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588224" y="3284984"/>
            <a:ext cx="2341948" cy="33123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Дидактическая игра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позволяет обеспечить ребенку необходимое количество повторений определенных действий и информационных материалов при сохранении эмоционально-положительного отношения к выполняемым заданиям.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www.maam.ru/upload/blogs/detsad-177136-1394556684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771800" y="3645024"/>
            <a:ext cx="3516871" cy="2664296"/>
          </a:xfrm>
          <a:prstGeom prst="rect">
            <a:avLst/>
          </a:prstGeom>
          <a:noFill/>
        </p:spPr>
      </p:pic>
      <p:pic>
        <p:nvPicPr>
          <p:cNvPr id="3078" name="Picture 6" descr="http://uchmag.ru/upload/catalog/posob/_/n/_n_k-18_/images/01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79512" y="3356992"/>
            <a:ext cx="2367825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ttp://kuzneckfoto.ru/wp-content/uploads/2008/07/primer-fona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Мозговой штурм и групповая дискуссия</a:t>
            </a:r>
            <a:endParaRPr lang="ru-RU" i="1" u="sng" dirty="0" smtClean="0"/>
          </a:p>
          <a:p>
            <a:pPr>
              <a:buNone/>
            </a:pPr>
            <a:endParaRPr lang="ru-RU" i="1" u="sng" dirty="0" smtClean="0"/>
          </a:p>
          <a:p>
            <a:pPr>
              <a:buNone/>
            </a:pPr>
            <a:endParaRPr lang="ru-RU" i="1" u="sng" dirty="0" smtClean="0"/>
          </a:p>
          <a:p>
            <a:pPr>
              <a:buNone/>
            </a:pPr>
            <a:endParaRPr lang="ru-RU" i="1" u="sng" dirty="0" smtClean="0"/>
          </a:p>
          <a:p>
            <a:pPr>
              <a:buNone/>
            </a:pPr>
            <a:endParaRPr lang="ru-RU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500" i="1" u="sng" dirty="0" smtClean="0">
                <a:latin typeface="Times New Roman" pitchFamily="18" charset="0"/>
                <a:cs typeface="Times New Roman" pitchFamily="18" charset="0"/>
              </a:rPr>
              <a:t>Групповая дискуссия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позволяет развить способность ребенка увидеть проблему с разных сторон, уточнить собственную позицию по разным вопросам, сформировать навыки конструктивного сотрудничества и принятия группового решения. </a:t>
            </a: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196752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u="sng" dirty="0" smtClean="0">
                <a:latin typeface="Times New Roman" pitchFamily="18" charset="0"/>
                <a:cs typeface="Times New Roman" pitchFamily="18" charset="0"/>
              </a:rPr>
              <a:t>Мозговой штурм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используется для стимуляции эмоционального и когнитивного выражения детей по определенным вопросам.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372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Девиантное поведение - </vt:lpstr>
      <vt:lpstr>Основные факторы,  приводящие к возникновению девиантного поведения:</vt:lpstr>
      <vt:lpstr>Характеристика основных признаков девиантного поведения младших школьников. </vt:lpstr>
      <vt:lpstr>Методы коррекции девиантного поведения детей младшего школьного возраста.</vt:lpstr>
      <vt:lpstr>Слайд 6</vt:lpstr>
      <vt:lpstr>Слайд 7</vt:lpstr>
      <vt:lpstr>Слайд 8</vt:lpstr>
      <vt:lpstr>Слайд 9</vt:lpstr>
      <vt:lpstr>Примерный алгоритм работы с детьми по предупреждению и преодолению отклонений в поведении может быть следующим: </vt:lpstr>
      <vt:lpstr>Нетрадиционные социально ориентированные формы, моделирующих разнообразные социальные ситуации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Галя</cp:lastModifiedBy>
  <cp:revision>12</cp:revision>
  <dcterms:modified xsi:type="dcterms:W3CDTF">2015-11-22T10:07:44Z</dcterms:modified>
</cp:coreProperties>
</file>