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9" r:id="rId3"/>
    <p:sldId id="258" r:id="rId4"/>
    <p:sldId id="257" r:id="rId5"/>
    <p:sldId id="260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75" r:id="rId23"/>
    <p:sldId id="284" r:id="rId24"/>
    <p:sldId id="286" r:id="rId25"/>
    <p:sldId id="285" r:id="rId26"/>
    <p:sldId id="287" r:id="rId27"/>
    <p:sldId id="288" r:id="rId28"/>
    <p:sldId id="289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6595AE-CD6D-438F-981E-A1C6C022F8F6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A5AFDD-4461-4160-B3AA-A7A4D4D01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265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Особенности психофизического развития детей</a:t>
            </a:r>
            <a:br>
              <a:rPr lang="ru-RU" b="1" dirty="0" smtClean="0"/>
            </a:br>
            <a:r>
              <a:rPr lang="ru-RU" b="1" dirty="0" smtClean="0"/>
              <a:t>среднего 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Докладчик </a:t>
            </a:r>
            <a:br>
              <a:rPr lang="ru-RU" dirty="0" smtClean="0"/>
            </a:br>
            <a:r>
              <a:rPr lang="ru-RU" dirty="0" smtClean="0"/>
              <a:t>Попкова Н.Б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Проблемами формирования навыков общения и коммуникативных барьеров у умственно отсталых детей занимались такие отечественные авторы, как Л.С.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Забрамная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Шипицина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особенности коммуникативной сферы у детей с умственной отсталостью в младшем подростковом возрасте изучены не достаточно тщательно.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данной категории, как и все дети, начиная с раннего возраста прежде всего должны научиться некоторым общим правилам поведения. Доброе отношение близких людей в сочетании с требовательностью помогут ему в этом. Необходимо также, чтобы ребенок начинал принимать себя таким, каков он есть, чтобы у него постепенно развивалось правильное отношение к своей болезни, к своим возможностям.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Ведущая роль в этом принадлежит родителям: именно у них ребенок будет заимствовать оценку и представление о себе и о своей болезни. В зависимости от реакции и поведения родителей он будет рассматривать себя или как инвалида, не имеющего шансов занять активное место в жизни, или, наоборот, как человека, вполне способного достичь каких-то успехов. Родители должны понять сами и внушить ребенку с ограниченными возможностями здоровья, что болезнь является лишь одной из сторон его личности, что у него есть много других качеств и достоинств, которые надо развивать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школьников, обучающихся по программе школы VIII вида достаточно характерны изменения в эмоционально-волевой сфере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Элементарные эмоции могут быть относительно сохранными, высшие эмоции, прежде всего нравственные, оказываются недоразвитыми и недостаточно дифференцированными. Преобладают главным образом непосредственные переживания, эмоции, вытекающие из конкретной ситуации и деятельности, актуальные только в данный момент.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Волевая деятельность больных характеризуется слабостью побуждений и инициативы, недостаточной самостоятельностью.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Мариничева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Г.С.,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Вроно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М.Ш., 1999).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Порой, состояние радости без особых причин сменяется печалью, смех - слезами и т.п. Переживания их неглубокие, поверхностные. У некоторых умственно отсталых эмоциональные реакции не адекватны источнику. Имеют место случаи то повышенной эмоциональной возбудимости, то выраженного эмоционального спада.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Проявления агрессии в сфере общения у детей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появления агрессии у детей могут быть самыми разными. Возникновению агрессивных качеств способствуют некоторые соматические заболевания или заболевания головного мозга. Следует отметить, что огромную роль играет воспитание в семье, причем с первых дней жизни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Социолог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доказала, что в тех случаях, когда ребенка резко отлучают от груди и общение с матерью сводят к минимуму, у детей формируются такие качества как тревожность, подозрительность, жестокость, агрессивность, эгоизм. И наоборот, когда в общении с ребенком присутствуют мягкость, ребенок окружен заботой и вниманием, эти качества не вырабатываются. (Лютова Е.К., Монина Г.Б., 2000).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Психическое 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закономерное изменение психических процессов во времени, выраженное в их количественных, качественных и структурных преобразованиях.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Психическое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появление новых качеств и функций, изменение их количественных и качественных характеристик и в тоже время преобразование уже существующих форм психики.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 детей, перенесших травмы, бывает не всегда правильным, что также объясняется их повышенной утомляемостью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невыносливостью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От усталости они становятся раздражительными. В ответ на замечание учителя или шутку товарища могут вспылить и наговорить грубостей. Предчувствуя трудность предстоящей работы, дети пытаются окольными путями от нее уклониться, например, наивно преувеличивая перед учителем свои небольшие, эпизодические невзгоды и болезни.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учитель проявляет неуклонную требовательность и справедливую строгость, дети приучаются владеть собой. Но если учитель снисходителен к вспышкам раздражения и к грубости детей, перенесших травмы, не замечает случаев обмана, то у них могут возникнуть отрицательные черты характера. Такой ребенок может стать дерзким, несдержанным, грубым, лживым, эгоцентричным и в то же время трусливым, слабовольным. Не следует требовать от детей выполнения непосильных и больших нагрузок. (Рубинштейн С.Я., 1986)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Неустойчивость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Неустойчивость у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выражается в хаотическом поведении, преобладании движений и действий непроизвольного характера. Кроме того, у них нередко наблюдается стойкое проявление негативизма. Слабость воли у многих детей выражается еще и в том, что они легко подчиняются чужому влиянию (как правило, отрицательному), не проявляют настойчивости и инициативы в достижении цели. Их поведение носит импульсивный характер. Отсюда неспособность сдерживать свои чувства и влечения.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Касаясь неустойчивости детей с легкой степенью умственной отсталости, можно взять во внимание расстройства поведения, нередко имеющие название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поведение. Д.Н Исаев отмечает, что эти определения с некоторыми добавлениями могут быть приняты и для оценки отклонений поведения умственно отсталых детей и подростков. (Исаев Д.Н., 2003).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Неустойчивый характер умственно отсталых индивидов характеризуется особой неустойчивостью интересов, быстрой сменой желаний, частыми, но поверхностными колебаниями (преимущественно повышенного) настроения, неусидчивостью, неспособностью к даже малейшему волевому усилию, с постоянным стремлением к новым впечатлениям, бродяжничеством и тунеядством.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Диагноз нарушенного поведения обычно основывается на чрезмерной драчливости или хулиганстве, жестокости к другим людям или животным, тяжелых разрушениях собственности; поджогах, воровстве, лживости, прогулах в школе и уходах из дома, необычно частых и тяжелых вспышках гнева, вызывающем провокационном поведении, откровенном постоянном непослушании.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поведенческих расстройств.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Побеги из дома(интерната) и бродяжничество.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Агрессия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Аутоагрессия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Грубость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Недисциплинированность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Отказ от обучения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Воровство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Активное, не соответствующее возрасту, сексуальное поведение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) Алкоголизация) ) </a:t>
            </a:r>
          </a:p>
          <a:p>
            <a:r>
              <a:rPr lang="ru-RU" dirty="0" smtClean="0"/>
              <a:t>) </a:t>
            </a:r>
            <a:r>
              <a:rPr lang="ru-RU" dirty="0" err="1" smtClean="0"/>
              <a:t>Токсикоманическое</a:t>
            </a:r>
            <a:r>
              <a:rPr lang="ru-RU" dirty="0" smtClean="0"/>
              <a:t> поведения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279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 коммуникативной сферы детей среднего школьного возраста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не умеют в достаточной мере слушать то, о чем их спрашивают, и не всегда отвечают на заданный вопрос. В одних случаях - молчат, в других отвечают невпопад. Развернутые ответы, состоящие из одного-двух распространенных предложений, от них можно услышать не часто.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основе проведенного анализа можно сделать следующие выводы: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оценки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физического 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лежат параметры роста, массы тела, пропорции развития отдельных частей тела, а также степень развития функциональных способностей его организма (жизненная емкость легких, мышечная сила кистей рук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развитие мускулатуры и мышечный тонус, состояние осанки, опорно-двигательного аппарата, развитие подкожного жирового слоя),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·У умственно отсталых детей недостаточно развита инициатива в общении.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·При общении испытывают страх, смущение, что приводит порой к прекращению общения.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·Недостаточное развитие речи /трудности в построении вопросов, просьб, ответов/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·Недостаточное развитие умения применять знания на практике.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·Затруднение в анализе полученной информации, ее использовании.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Наблюдается и такое: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ученика появляется потребность в общении, но он сталкивается с невозможностью ее удовлетворения. Это происходит в том случае, если ученик не пользуется в классе симпатией и уважением, когда уровень притязаний превышает то положение, которое он занимает в коллективе. Именно специфика состава учащихся вспомогательной школы, накладывающая отпечаток на весь уклад жизни и развитие коллектива, обуславливает особенности его формирования и функционирования.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по отношению к личности умственно отсталого ребенка коллектив является: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·средством духовного обогащения</a:t>
            </a:r>
          </a:p>
          <a:p>
            <a:r>
              <a:rPr lang="ru-RU" dirty="0" smtClean="0"/>
              <a:t>·фактором его нравственно - психического развития, воспитания положительных личностных качеств</a:t>
            </a:r>
          </a:p>
          <a:p>
            <a:r>
              <a:rPr lang="ru-RU" dirty="0" smtClean="0"/>
              <a:t>·средством, активизирующим, корригирующим его психическую деятельность</a:t>
            </a:r>
          </a:p>
          <a:p>
            <a:r>
              <a:rPr lang="ru-RU" dirty="0" smtClean="0"/>
              <a:t>·средой, способствующей самовыражению и самоутверждению личности. (</a:t>
            </a:r>
            <a:r>
              <a:rPr lang="ru-RU" dirty="0" err="1" smtClean="0"/>
              <a:t>Чупенкова</a:t>
            </a:r>
            <a:r>
              <a:rPr lang="ru-RU" dirty="0" smtClean="0"/>
              <a:t> С.Г.)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В детстве эти две составляющие  связаны наиболее тесно и, обеспечивая ребенку полноценное психофизическое развитие  мы создаем фундамент для развития на последующих этапах жизни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Психофизическое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ряд возрастных этапов, каждый из которых характеризуется своими особенностями.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Принято выделять следующие возрастные этапы психического развития детей: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младенческий - от рождения до 1года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преддошкольный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1 до 3 лет,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дошкольный - от 3 до 7 лет, младший школьный - от 7 до I2 лет, подростковый - от 12 лет.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Одной из основных задач современного общества является социальная адаптация людей с ограниченными возможностями. Успешность подготовки их к самостоятельной жизни в обществе зависят не только от приобретения определенных знаний по общеобразовательным предметам и профессионально-трудовой деятельности, но и от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коммуникативных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в области специальной психологии и педагогики показали, что наличие интеллектуального дефекта у умственно отсталых школьников отрицательно влияет на развитие межличностного общения, приводят к существенным недостаткам в формировании представлений об окружающих людях и в установлении полноценных контактов с ними.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Проблемой развития коммуникативных умений занимались многие выдающиеся отечественные и зарубежные ученные. Среди них А.Н. Леонтьев, М.И.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Сильвестру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М.И. Запорожец, Е.О. Смирнова, Д.Б.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1302</Words>
  <Application>Microsoft Office PowerPoint</Application>
  <PresentationFormat>Экран (4:3)</PresentationFormat>
  <Paragraphs>56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   Особенности психофизического развития детей среднего школьного возраста    Докладчик  Попкова Н.Б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Проявления агрессии в сфере общения у детей</vt:lpstr>
      <vt:lpstr>Слайд 19</vt:lpstr>
      <vt:lpstr>Слайд 20</vt:lpstr>
      <vt:lpstr>Слайд 21</vt:lpstr>
      <vt:lpstr>Неустойчивость у детей</vt:lpstr>
      <vt:lpstr>Слайд 23</vt:lpstr>
      <vt:lpstr>Слайд 24</vt:lpstr>
      <vt:lpstr>Слайд 25</vt:lpstr>
      <vt:lpstr>Виды поведенческих расстройств. </vt:lpstr>
      <vt:lpstr>Слайд 27</vt:lpstr>
      <vt:lpstr>Проблемы коммуникативной сферы детей среднего школьного возраста</vt:lpstr>
      <vt:lpstr>Слайд 29</vt:lpstr>
      <vt:lpstr>Слайд 30</vt:lpstr>
      <vt:lpstr>Наблюдается и такое:</vt:lpstr>
      <vt:lpstr>Слайд 32</vt:lpstr>
      <vt:lpstr>Слайд 33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психофизического развития детей 10 лет</dc:title>
  <dc:creator>Admin</dc:creator>
  <cp:lastModifiedBy>Admin</cp:lastModifiedBy>
  <cp:revision>23</cp:revision>
  <dcterms:created xsi:type="dcterms:W3CDTF">2015-10-27T10:33:43Z</dcterms:created>
  <dcterms:modified xsi:type="dcterms:W3CDTF">2015-10-28T11:57:58Z</dcterms:modified>
</cp:coreProperties>
</file>