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000504"/>
            <a:ext cx="1656184" cy="17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642918"/>
            <a:ext cx="5723468" cy="18280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Причины и мотивы </a:t>
            </a:r>
            <a:r>
              <a:rPr lang="ru-RU" sz="2800" b="1" dirty="0" err="1" smtClean="0"/>
              <a:t>девиантного</a:t>
            </a:r>
            <a:r>
              <a:rPr lang="ru-RU" sz="2800" b="1" dirty="0" smtClean="0"/>
              <a:t> и суицидального поведения у подростков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000636"/>
            <a:ext cx="2039771" cy="73448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 А. Малышева</a:t>
            </a:r>
          </a:p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Г.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Пятрайтите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flipH="1">
            <a:off x="1071538" y="2428868"/>
            <a:ext cx="5214974" cy="1714512"/>
          </a:xfrm>
          <a:prstGeom prst="cloudCallout">
            <a:avLst>
              <a:gd name="adj1" fmla="val -42630"/>
              <a:gd name="adj2" fmla="val 67009"/>
            </a:avLst>
          </a:prstGeom>
          <a:gradFill rotWithShape="0">
            <a:gsLst>
              <a:gs pos="0">
                <a:schemeClr val="bg2">
                  <a:lumMod val="75000"/>
                </a:schemeClr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Уже написаны тысячи томов, посвящённых проблемам </a:t>
            </a:r>
            <a:r>
              <a:rPr 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поведения, но до сих пор не совсем ясно, что же это такое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0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Девиантное</a:t>
            </a:r>
            <a:r>
              <a:rPr lang="ru-RU" b="1" dirty="0" smtClean="0">
                <a:solidFill>
                  <a:srgbClr val="FF0000"/>
                </a:solidFill>
              </a:rPr>
              <a:t> поведение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060848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отклоняющимся (лат.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Deviatio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уклонение) поведением понимаются: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поступок, действия человека, не соответствующие официально установленным или фактически сложившимся в данном обществе нормам (стандартам, шаблонам);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социальное явление, выраженное в массовых формах человеческой деятельности, не соответствующих официально установленным или фактически сложившимся в данном обществе нормам (стандартам, шаблонам).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9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ПРИЧИНЫ ДЕВИАНТНОГО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6196405" cy="360381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Общество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Алкоголизм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Наркомания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14554"/>
            <a:ext cx="1857375" cy="1566862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5"/>
          <a:stretch>
            <a:fillRect/>
          </a:stretch>
        </p:blipFill>
        <p:spPr bwMode="auto">
          <a:xfrm>
            <a:off x="4347667" y="3500438"/>
            <a:ext cx="1510207" cy="1928826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00240"/>
            <a:ext cx="2148995" cy="1497906"/>
          </a:xfrm>
          <a:prstGeom prst="rect">
            <a:avLst/>
          </a:prstGeom>
          <a:noFill/>
          <a:ln>
            <a:noFill/>
          </a:ln>
          <a:effectLst>
            <a:outerShdw dist="152735" dir="2700000"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http://alku.ru/images/teenage-drin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500438"/>
            <a:ext cx="1928826" cy="24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0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Суицидальное поведение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86358"/>
            <a:ext cx="6196405" cy="3603812"/>
          </a:xfrm>
        </p:spPr>
        <p:txBody>
          <a:bodyPr/>
          <a:lstStyle/>
          <a:p>
            <a:pPr marL="0" indent="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Самоубийство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суицид (лат. «себя убивать») – это умышленное лишение себя жизни. Ситуации, когда смерть причиняется лицом, которое не может отдавать себе отсчета в своих действиях или руководить ими, а так же в результате неосторожности субъекта, относят не к самоубийствам, а к несчастным случаям.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kamyshin.ru/system/images/BAhbB1sHOgZmIjoyMDEyLzAyLzE1LzA5XzMwXzQxXzUwNF83MDAxMDcxNV8xMjk2NDY5MjYyXzkxXzFfLmpwZ1sIOgZwOgp0aHVtYiINNDUweDQ1MD4/09_30_41_504_70010715_1296469262_91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05324"/>
            <a:ext cx="3096344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6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6336704" cy="3819836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Большинство исследователей отмечает, что суицидное поведение у детей до 13 лет - редкое явление, и только с 14-15 летнего возраста суицидальная активность резко возрастает, достигая максимума к 16-19 годам.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684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785794"/>
            <a:ext cx="6768752" cy="360381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Лишь у 10% подростков имеется истинное желание покончить с собой, в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 -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крик о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помощи!!!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gkso.brest.by/uploads/posts/2014-11/1415002738_detail_picture__69168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46682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0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уделять большое внимание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подросткам,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общаться с ними, обсуждать их проблемы и пробовать решать их совместно.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мерой профилактики является как можно ранее изъятие ребенка из асоциальных семей (алкоголиков, наркоманов, бомжей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</TotalTime>
  <Words>274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Причины и мотивы девиантного и суицидального поведения у подростков</vt:lpstr>
      <vt:lpstr>Девиантное поведение</vt:lpstr>
      <vt:lpstr>ОБЩИЕ ПРИЧИНЫ ДЕВИАНТНОГО ПОВЕДЕНИЯ</vt:lpstr>
      <vt:lpstr>Суицидальное поведение</vt:lpstr>
      <vt:lpstr>Слайд 5</vt:lpstr>
      <vt:lpstr>Слайд 6</vt:lpstr>
      <vt:lpstr>Профилактика и коррекция девиантного поведения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Учитель1</dc:creator>
  <cp:lastModifiedBy>Учитель</cp:lastModifiedBy>
  <cp:revision>7</cp:revision>
  <dcterms:created xsi:type="dcterms:W3CDTF">2015-10-29T23:01:17Z</dcterms:created>
  <dcterms:modified xsi:type="dcterms:W3CDTF">2015-10-30T01:56:01Z</dcterms:modified>
</cp:coreProperties>
</file>