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9" r:id="rId2"/>
    <p:sldId id="260" r:id="rId3"/>
    <p:sldId id="262" r:id="rId4"/>
    <p:sldId id="267" r:id="rId5"/>
    <p:sldId id="265" r:id="rId6"/>
    <p:sldId id="275" r:id="rId7"/>
    <p:sldId id="266" r:id="rId8"/>
    <p:sldId id="268" r:id="rId9"/>
    <p:sldId id="269" r:id="rId10"/>
    <p:sldId id="270" r:id="rId11"/>
    <p:sldId id="264" r:id="rId12"/>
    <p:sldId id="271" r:id="rId13"/>
    <p:sldId id="274" r:id="rId14"/>
    <p:sldId id="273" r:id="rId15"/>
    <p:sldId id="272" r:id="rId16"/>
    <p:sldId id="263" r:id="rId17"/>
    <p:sldId id="26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3319F1"/>
    <a:srgbClr val="0000FF"/>
    <a:srgbClr val="533F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4AC947-8880-428F-8C98-821D47BDE351}" type="datetimeFigureOut">
              <a:rPr lang="ru-RU"/>
              <a:pPr>
                <a:defRPr/>
              </a:pPr>
              <a:t>23.10.2015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0826EC-4013-4230-87E8-847C2AD66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252CC7-53ED-437A-8156-14C18FEA49D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6E95B4-758C-4F52-B918-4A7478230DA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38165E-A416-4AAD-A162-CAC3C85054B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62704-5677-4A36-A371-393D1959409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F2C202-3617-4806-907F-CE72C3DFA72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F7F5F8-2B83-428D-84C4-8FC8CE16839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7D4641-29A4-42BA-A452-6BD1A0BF331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F15F62-B03F-446C-97BC-7603980F464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65295A-ED50-47D1-A4DD-EBE0517ECAD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8B3565-7EA8-44A1-9763-476D8F08479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73CBC3-A058-45A5-8A4E-89B63196BF9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65B013-359E-4573-82F3-A36681FB61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7F0BB8-593A-4E28-93A1-147DB6EE199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AD20-EA5F-4E87-A845-67DD21A7BD23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5F29-F7B0-4AC1-B71F-012F61B55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D831-E0CB-4ECF-9C4A-DA1B9B6B28A0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BDF3-8FC7-48E3-B098-1CC3745F3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D33C-4BD0-439B-9842-027F8486E2BD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F241-1D92-48E7-8C3B-38D5AFA9F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879D3-0D69-4190-A54A-F1FE7FC13BEB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F536-33BD-4032-BEE6-4C130FF34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22DB-08C8-4139-8003-DBDB9FB9FFAC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8D6D-51C8-4793-BAA7-58F97027E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F858-50A7-46FA-A31D-BD727C38E5A7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38DF-8943-4EF9-A60D-F43073DBF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5FC6-66D8-498E-AE7C-5194E69D58CA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7BD01-CEE7-45CB-9ACD-8199D0B96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F42B0-1A8F-4063-B2B9-011DD896DA06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20BB-9FD7-473E-A0E8-5450F072C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C94F0-1E91-4565-9C98-F93C6E86F1D3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24EF-A11F-41F1-8632-B90C38723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83261-2AA4-459A-A2DA-6817FA40A0C4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9D5C-61C8-495E-9D15-5FCCD570B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59A40-9FD7-4EDE-A424-4C580D75FD7F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9F088-1DB4-4219-A7AD-B548CE03A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A6D03-EF33-4BDD-B94B-437E424111B2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88505B-9316-4B58-BBD4-24E327236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&#1055;&#1088;&#1086;&#1082;&#1086;&#1087;&#1095;&#1080;&#1082;&#1080;\Documents\Downloads\&#1060;&#1080;&#1079;&#1082;&#1091;&#1083;&#1100;&#1090;&#1084;&#1080;&#1085;&#1091;&#1090;&#1082;&#1072;%20(&#1088;&#1077;&#1082;&#1086;&#1084;&#1077;&#1085;&#1076;&#1086;&#1074;&#1072;&#1085;&#1086;%20&#1091;&#1095;&#1080;&#1090;&#1077;&#1083;&#1103;&#1084;)%20(1)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F:\&#1043;&#1080;&#1084;&#1085;&#1072;&#1089;&#1090;&#1080;&#1082;&#1072;%20&#1076;&#1083;&#1103;%20&#1075;&#1083;&#1072;&#1079;.mp4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304800" y="2286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2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4267200"/>
            <a:ext cx="46482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Book Antiqua" pitchFamily="18" charset="0"/>
              </a:rPr>
              <a:t>Прокопьева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latin typeface="Book Antiqua" pitchFamily="18" charset="0"/>
              </a:rPr>
              <a:t>Евгения Алексеевна</a:t>
            </a:r>
            <a:endParaRPr lang="ru-RU" sz="2400" b="1" i="1" dirty="0">
              <a:solidFill>
                <a:schemeClr val="bg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990600"/>
            <a:ext cx="7620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 Antiqua" pitchFamily="18" charset="0"/>
              </a:rPr>
              <a:t>Самоподготовка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62400" y="3810000"/>
            <a:ext cx="4648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  <a:latin typeface="Book Antiqua" pitchFamily="18" charset="0"/>
              </a:rPr>
              <a:t>Провела: воспитатель КГКОУ школы№3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bg2">
                    <a:lumMod val="75000"/>
                  </a:schemeClr>
                </a:solidFill>
                <a:latin typeface="Book Antiqua" pitchFamily="18" charset="0"/>
              </a:rPr>
              <a:t>Г. Комсомольск-на-Амуре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9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42672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410200" y="56388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Математика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7467600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</a:rPr>
              <a:t>1 группа </a:t>
            </a:r>
            <a:r>
              <a:rPr lang="ru-RU" sz="4400" b="1" i="1" dirty="0" smtClean="0">
                <a:solidFill>
                  <a:schemeClr val="bg2">
                    <a:lumMod val="75000"/>
                  </a:schemeClr>
                </a:solidFill>
              </a:rPr>
              <a:t>– стр. 46</a:t>
            </a:r>
          </a:p>
          <a:p>
            <a:pPr>
              <a:defRPr/>
            </a:pPr>
            <a:r>
              <a:rPr lang="ru-RU" sz="4400" b="1" i="1" dirty="0" smtClean="0">
                <a:solidFill>
                  <a:schemeClr val="bg2">
                    <a:lumMod val="75000"/>
                  </a:schemeClr>
                </a:solidFill>
              </a:rPr>
              <a:t> № 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</a:rPr>
              <a:t>143 (а)</a:t>
            </a:r>
          </a:p>
          <a:p>
            <a:pPr>
              <a:defRPr/>
            </a:pP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</a:rPr>
              <a:t>2группа </a:t>
            </a:r>
            <a:r>
              <a:rPr lang="ru-RU" sz="4400" b="1" i="1" dirty="0" smtClean="0">
                <a:solidFill>
                  <a:schemeClr val="bg2">
                    <a:lumMod val="75000"/>
                  </a:schemeClr>
                </a:solidFill>
              </a:rPr>
              <a:t>–стр. 46 </a:t>
            </a:r>
          </a:p>
          <a:p>
            <a:pPr>
              <a:defRPr/>
            </a:pPr>
            <a:r>
              <a:rPr lang="ru-RU" sz="4400" b="1" i="1" dirty="0" smtClean="0">
                <a:solidFill>
                  <a:schemeClr val="bg2">
                    <a:lumMod val="75000"/>
                  </a:schemeClr>
                </a:solidFill>
              </a:rPr>
              <a:t>№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</a:rPr>
              <a:t>143 </a:t>
            </a:r>
            <a:r>
              <a:rPr lang="ru-RU" sz="4400" b="1" i="1" dirty="0" smtClean="0">
                <a:solidFill>
                  <a:schemeClr val="bg2">
                    <a:lumMod val="75000"/>
                  </a:schemeClr>
                </a:solidFill>
              </a:rPr>
              <a:t>а (1,2 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</a:rPr>
              <a:t>столбик)</a:t>
            </a:r>
          </a:p>
          <a:p>
            <a:pPr>
              <a:defRPr/>
            </a:pP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</a:rPr>
              <a:t>3 группа </a:t>
            </a:r>
            <a:r>
              <a:rPr lang="ru-RU" sz="4400" b="1" i="1" dirty="0" smtClean="0">
                <a:solidFill>
                  <a:schemeClr val="bg2">
                    <a:lumMod val="75000"/>
                  </a:schemeClr>
                </a:solidFill>
              </a:rPr>
              <a:t>–стр. 46</a:t>
            </a:r>
          </a:p>
          <a:p>
            <a:pPr>
              <a:defRPr/>
            </a:pPr>
            <a:r>
              <a:rPr lang="ru-RU" sz="4400" b="1" i="1" dirty="0" smtClean="0">
                <a:solidFill>
                  <a:schemeClr val="bg2">
                    <a:lumMod val="75000"/>
                  </a:schemeClr>
                </a:solidFill>
              </a:rPr>
              <a:t> № </a:t>
            </a:r>
            <a:r>
              <a:rPr lang="ru-RU" sz="4400" b="1" i="1" dirty="0">
                <a:solidFill>
                  <a:schemeClr val="bg2">
                    <a:lumMod val="75000"/>
                  </a:schemeClr>
                </a:solidFill>
              </a:rPr>
              <a:t>142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Физкультминутка</a:t>
            </a:r>
          </a:p>
        </p:txBody>
      </p:sp>
      <p:sp>
        <p:nvSpPr>
          <p:cNvPr id="12291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" name="Физкультминутка (рекомендовано учителям) (1).mp4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295400"/>
            <a:ext cx="7620000" cy="4953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Русский язык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74676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chemeClr val="bg2">
                    <a:lumMod val="75000"/>
                  </a:schemeClr>
                </a:solidFill>
              </a:rPr>
              <a:t>Приставка-часть слова.</a:t>
            </a:r>
          </a:p>
          <a:p>
            <a:pPr algn="ctr">
              <a:defRPr/>
            </a:pPr>
            <a:r>
              <a:rPr lang="ru-RU" sz="4000" i="1" dirty="0">
                <a:solidFill>
                  <a:schemeClr val="bg2">
                    <a:lumMod val="75000"/>
                  </a:schemeClr>
                </a:solidFill>
              </a:rPr>
              <a:t>Приставку нельзя отрывать от слова, иначе изменится или утратится значение слова!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2286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1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1148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57200"/>
            <a:ext cx="7467600" cy="544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6000" i="1" dirty="0">
              <a:solidFill>
                <a:schemeClr val="bg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5400" b="1" i="1" dirty="0">
                <a:solidFill>
                  <a:schemeClr val="bg2">
                    <a:lumMod val="75000"/>
                  </a:schemeClr>
                </a:solidFill>
              </a:rPr>
              <a:t>Предлог – самостоятельное слово.</a:t>
            </a:r>
          </a:p>
          <a:p>
            <a:pPr algn="ctr">
              <a:defRPr/>
            </a:pPr>
            <a:r>
              <a:rPr lang="ru-RU" sz="5400" i="1" dirty="0">
                <a:solidFill>
                  <a:schemeClr val="bg2">
                    <a:lumMod val="75000"/>
                  </a:schemeClr>
                </a:solidFill>
              </a:rPr>
              <a:t>Служит для связи слов по смыслу</a:t>
            </a:r>
          </a:p>
          <a:p>
            <a:pPr algn="ctr"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5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Помни!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74676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indent="-742950">
              <a:buFontTx/>
              <a:buAutoNum type="arabicPeriod"/>
              <a:defRPr/>
            </a:pPr>
            <a:r>
              <a:rPr lang="ru-RU" sz="4000" b="1" i="1" dirty="0">
                <a:solidFill>
                  <a:schemeClr val="bg2">
                    <a:lumMod val="75000"/>
                  </a:schemeClr>
                </a:solidFill>
              </a:rPr>
              <a:t>Предлог никогда не стоит перед глаголом! </a:t>
            </a:r>
            <a:r>
              <a:rPr lang="ru-RU" sz="4000" i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ru-RU" sz="4000" b="1" i="1" dirty="0">
                <a:solidFill>
                  <a:schemeClr val="bg2">
                    <a:lumMod val="75000"/>
                  </a:schemeClr>
                </a:solidFill>
              </a:rPr>
              <a:t>по</a:t>
            </a:r>
            <a:r>
              <a:rPr lang="ru-RU" sz="4000" i="1" dirty="0">
                <a:solidFill>
                  <a:schemeClr val="bg2">
                    <a:lumMod val="75000"/>
                  </a:schemeClr>
                </a:solidFill>
              </a:rPr>
              <a:t>смотрит - </a:t>
            </a:r>
            <a:r>
              <a:rPr lang="ru-RU" sz="2400" i="1" dirty="0">
                <a:solidFill>
                  <a:schemeClr val="bg2">
                    <a:lumMod val="75000"/>
                  </a:schemeClr>
                </a:solidFill>
              </a:rPr>
              <a:t>что сделает?</a:t>
            </a:r>
            <a:r>
              <a:rPr lang="ru-RU" sz="4000" i="1" dirty="0">
                <a:solidFill>
                  <a:schemeClr val="bg2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4000" b="1" i="1" dirty="0">
                <a:solidFill>
                  <a:schemeClr val="bg2">
                    <a:lumMod val="75000"/>
                  </a:schemeClr>
                </a:solidFill>
              </a:rPr>
              <a:t>Между предлогом и словом можно вставить другое слово </a:t>
            </a:r>
            <a:r>
              <a:rPr lang="ru-RU" sz="4000" i="1" dirty="0">
                <a:solidFill>
                  <a:schemeClr val="bg2">
                    <a:lumMod val="75000"/>
                  </a:schemeClr>
                </a:solidFill>
              </a:rPr>
              <a:t>(</a:t>
            </a:r>
            <a:r>
              <a:rPr lang="ru-RU" sz="4000" b="1" i="1" dirty="0">
                <a:solidFill>
                  <a:schemeClr val="bg2">
                    <a:lumMod val="75000"/>
                  </a:schemeClr>
                </a:solidFill>
              </a:rPr>
              <a:t>от</a:t>
            </a:r>
            <a:r>
              <a:rPr lang="ru-RU" sz="4000" i="1" dirty="0">
                <a:solidFill>
                  <a:schemeClr val="bg2">
                    <a:lumMod val="75000"/>
                  </a:schemeClr>
                </a:solidFill>
              </a:rPr>
              <a:t> сестры- </a:t>
            </a:r>
          </a:p>
          <a:p>
            <a:pPr marL="800100" lvl="1" indent="-342900">
              <a:defRPr/>
            </a:pPr>
            <a:r>
              <a:rPr lang="ru-RU" sz="4000" b="1" i="1" dirty="0">
                <a:solidFill>
                  <a:schemeClr val="bg2">
                    <a:lumMod val="75000"/>
                  </a:schemeClr>
                </a:solidFill>
              </a:rPr>
              <a:t>от </a:t>
            </a:r>
            <a:r>
              <a:rPr lang="ru-RU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родной </a:t>
            </a:r>
            <a:r>
              <a:rPr lang="ru-RU" sz="4000" i="1" dirty="0">
                <a:solidFill>
                  <a:schemeClr val="bg2">
                    <a:lumMod val="75000"/>
                  </a:schemeClr>
                </a:solidFill>
              </a:rPr>
              <a:t>сестры)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89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Найди приставку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4572000" cy="40626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6000" i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6000" i="1" dirty="0">
                <a:solidFill>
                  <a:schemeClr val="bg2">
                    <a:lumMod val="75000"/>
                  </a:schemeClr>
                </a:solidFill>
              </a:rPr>
              <a:t>1.(</a:t>
            </a:r>
            <a:r>
              <a:rPr lang="ru-RU" sz="6000" i="1" dirty="0" smtClean="0">
                <a:solidFill>
                  <a:schemeClr val="bg2">
                    <a:lumMod val="75000"/>
                  </a:schemeClr>
                </a:solidFill>
              </a:rPr>
              <a:t>по)бежал</a:t>
            </a:r>
          </a:p>
          <a:p>
            <a:pPr>
              <a:defRPr/>
            </a:pPr>
            <a:r>
              <a:rPr lang="ru-RU" sz="6000" i="1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ru-RU" sz="6000" i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ru-RU" sz="6000" i="1" dirty="0">
                <a:solidFill>
                  <a:schemeClr val="bg2">
                    <a:lumMod val="75000"/>
                  </a:schemeClr>
                </a:solidFill>
              </a:rPr>
              <a:t>(по) лесу</a:t>
            </a:r>
          </a:p>
          <a:p>
            <a:pPr>
              <a:defRPr/>
            </a:pPr>
            <a:endParaRPr lang="ru-RU" sz="6000" i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4400" y="2590800"/>
            <a:ext cx="38862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Побежал –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сделал?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24400" y="3657600"/>
            <a:ext cx="36576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лесу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</a:t>
            </a:r>
          </a:p>
          <a:p>
            <a:pPr algn="ctr"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глухому </a:t>
            </a: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лесу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3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838200"/>
            <a:ext cx="77755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1 группа-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стр. 53упр. 71+задание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2 </a:t>
            </a: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группа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–стр. 53 упр. 71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3 группа- стр. 57 упр. </a:t>
            </a: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  <a:latin typeface="Book Antiqua" pitchFamily="18" charset="0"/>
              </a:rPr>
              <a:t>76</a:t>
            </a:r>
            <a:endParaRPr lang="ru-RU" sz="4800" b="1" dirty="0">
              <a:solidFill>
                <a:schemeClr val="accent4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2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838200"/>
            <a:ext cx="6324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900" cmpd="sng">
                  <a:solidFill>
                    <a:schemeClr val="bg2">
                      <a:lumMod val="75000"/>
                      <a:alpha val="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Book Antiqua" pitchFamily="18" charset="0"/>
              </a:rPr>
              <a:t>Спасибо за работу!</a:t>
            </a:r>
            <a:endParaRPr lang="ru-RU" sz="4800" b="1" dirty="0">
              <a:ln w="900" cmpd="sng">
                <a:solidFill>
                  <a:schemeClr val="bg2">
                    <a:lumMod val="75000"/>
                    <a:alpha val="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ДО ЧЕГО Ж СЕГОДНЯ ДЕНЬ ПРЕЛЕС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НЫЙ,</a:t>
            </a:r>
          </a:p>
          <a:p>
            <a:pPr algn="ctr" eaLnBrk="0" hangingPunct="0"/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СО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Л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НЦЕ В НЕБЕ ПРАЗ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Д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НИЧНО ГОРИТ,</a:t>
            </a:r>
          </a:p>
          <a:p>
            <a:pPr algn="ctr" eaLnBrk="0" hangingPunct="0"/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ОСВЕЩАЕТ МЕС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НОСТЬ И ОКРЕС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НОСТЬ</a:t>
            </a:r>
          </a:p>
          <a:p>
            <a:pPr algn="ctr" eaLnBrk="0" hangingPunct="0"/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И ТЕПЛОМ СВОИМ СЕР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Д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ЦА БОДРИТ.</a:t>
            </a:r>
          </a:p>
          <a:p>
            <a:pPr algn="ctr" eaLnBrk="0" hangingPunct="0"/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НО ЛЕЖИТ НА ПАС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БИЩЕ КОРОВА-</a:t>
            </a:r>
          </a:p>
          <a:p>
            <a:pPr algn="ctr" eaLnBrk="0" hangingPunct="0"/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ГРУС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Т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НО СМОТРЯТ КАРИЕ ГЛАЗА.</a:t>
            </a:r>
          </a:p>
          <a:p>
            <a:pPr algn="ctr" eaLnBrk="0" hangingPunct="0"/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ЧУ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СТВУЮ, ЧТО ЕЙ ПАСТУХ СУРОВЫЙ «ЗДРА</a:t>
            </a:r>
            <a:r>
              <a:rPr lang="ru-RU" sz="2800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В</a:t>
            </a:r>
            <a:r>
              <a:rPr lang="ru-RU" sz="2800" i="1">
                <a:solidFill>
                  <a:srgbClr val="17375E"/>
                </a:solidFill>
                <a:latin typeface="Arial" charset="0"/>
                <a:cs typeface="Times New Roman" pitchFamily="18" charset="0"/>
              </a:rPr>
              <a:t>СТВУЙТЕ» СЕГОДНЯ НЕ СКАЗАЛ.</a:t>
            </a:r>
            <a:endParaRPr lang="ru-RU" sz="2800" i="1">
              <a:solidFill>
                <a:srgbClr val="17375E"/>
              </a:solidFill>
              <a:latin typeface="Arial" charset="0"/>
            </a:endParaRPr>
          </a:p>
          <a:p>
            <a:pPr algn="ctr"/>
            <a:endParaRPr lang="ru-RU" sz="2800" i="1">
              <a:solidFill>
                <a:srgbClr val="17375E"/>
              </a:solidFill>
            </a:endParaRPr>
          </a:p>
        </p:txBody>
      </p:sp>
      <p:pic>
        <p:nvPicPr>
          <p:cNvPr id="3077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2672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01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Правила «Трех Я»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74676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6000" i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6000" i="1" dirty="0">
                <a:solidFill>
                  <a:schemeClr val="bg2">
                    <a:lumMod val="75000"/>
                  </a:schemeClr>
                </a:solidFill>
              </a:rPr>
              <a:t>Я сам выполняю.</a:t>
            </a:r>
          </a:p>
          <a:p>
            <a:pPr>
              <a:defRPr/>
            </a:pPr>
            <a:r>
              <a:rPr lang="ru-RU" sz="6000" i="1" dirty="0">
                <a:solidFill>
                  <a:schemeClr val="bg2">
                    <a:lumMod val="75000"/>
                  </a:schemeClr>
                </a:solidFill>
              </a:rPr>
              <a:t>Я сам проверяю.</a:t>
            </a:r>
          </a:p>
          <a:p>
            <a:pPr>
              <a:defRPr/>
            </a:pPr>
            <a:r>
              <a:rPr lang="ru-RU" sz="6000" i="1" dirty="0">
                <a:solidFill>
                  <a:schemeClr val="bg2">
                    <a:lumMod val="75000"/>
                  </a:schemeClr>
                </a:solidFill>
              </a:rPr>
              <a:t>Я сам оцениваю.</a:t>
            </a:r>
            <a:r>
              <a:rPr lang="ru-RU" i="1" dirty="0">
                <a:solidFill>
                  <a:schemeClr val="bg2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5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219200"/>
            <a:ext cx="7381875" cy="44958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Чтение-20 </a:t>
            </a:r>
            <a:r>
              <a:rPr lang="ru-RU" sz="2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минут</a:t>
            </a:r>
          </a:p>
          <a:p>
            <a:pPr fontAlgn="auto">
              <a:spcAft>
                <a:spcPts val="0"/>
              </a:spcAft>
              <a:defRPr/>
            </a:pPr>
            <a:endParaRPr lang="ru-RU" sz="2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Математика- 20 </a:t>
            </a:r>
            <a:r>
              <a:rPr lang="ru-RU" sz="2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минут</a:t>
            </a:r>
          </a:p>
          <a:p>
            <a:pPr fontAlgn="auto">
              <a:spcAft>
                <a:spcPts val="0"/>
              </a:spcAft>
              <a:defRPr/>
            </a:pPr>
            <a:endParaRPr lang="ru-RU" sz="2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Русский язык -20 </a:t>
            </a:r>
            <a:r>
              <a:rPr lang="ru-RU" sz="2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минут</a:t>
            </a:r>
            <a:endParaRPr lang="ru-RU" sz="2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9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 «Секреты успеха»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600200"/>
            <a:ext cx="7467600" cy="446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800" i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Не отвлекаться, сосредоточиться на задании.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Не выкрикивать с места, поднимать руку.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Не болтать с соседом по парте.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Не списывать.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Выключать мобильные телефоны.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Давать полный, развернутый ответ</a:t>
            </a:r>
            <a:r>
              <a:rPr lang="ru-RU" sz="6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0001" t="54375"/>
          <a:stretch>
            <a:fillRect/>
          </a:stretch>
        </p:blipFill>
        <p:spPr>
          <a:xfrm>
            <a:off x="304800" y="609600"/>
            <a:ext cx="8229600" cy="5940425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52600" y="228600"/>
            <a:ext cx="6315075" cy="1143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19F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Артикуляционная      гимнастика</a:t>
            </a:r>
            <a:endParaRPr lang="ru-RU" sz="4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19F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381000" y="152400"/>
            <a:ext cx="87630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7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533400"/>
            <a:ext cx="6238875" cy="1219200"/>
          </a:xfrm>
          <a:prstGeom prst="rect">
            <a:avLst/>
          </a:prstGeom>
        </p:spPr>
        <p:txBody>
          <a:bodyPr>
            <a:normAutofit fontScale="700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Речевая гимнастика</a:t>
            </a:r>
            <a:endParaRPr lang="ru-RU" sz="60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8200" name="Рисунок 6" descr="skorogovorki_v_kartinkah_9-287x300.jpg"/>
          <p:cNvPicPr>
            <a:picLocks noChangeAspect="1"/>
          </p:cNvPicPr>
          <p:nvPr/>
        </p:nvPicPr>
        <p:blipFill>
          <a:blip r:embed="rId6"/>
          <a:srcRect t="17252"/>
          <a:stretch>
            <a:fillRect/>
          </a:stretch>
        </p:blipFill>
        <p:spPr bwMode="auto">
          <a:xfrm>
            <a:off x="533400" y="1752600"/>
            <a:ext cx="3200400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475623" y="2209800"/>
            <a:ext cx="4982577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Сени и Сани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сетях 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сом </a:t>
            </a:r>
          </a:p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усами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3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 группа -Стр. 86-88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(ответ на вопросы)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 группа - стр. 86-88 (читать)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 группа – стр. 86</a:t>
            </a:r>
            <a:endParaRPr lang="ru-RU" sz="4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221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Чтение 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абличка 8"/>
          <p:cNvSpPr/>
          <p:nvPr/>
        </p:nvSpPr>
        <p:spPr>
          <a:xfrm>
            <a:off x="228600" y="304800"/>
            <a:ext cx="8686800" cy="6324600"/>
          </a:xfrm>
          <a:prstGeom prst="plaque">
            <a:avLst>
              <a:gd name="adj" fmla="val 11607"/>
            </a:avLst>
          </a:prstGeom>
          <a:blipFill>
            <a:blip r:embed="rId4" cstate="print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5" name="Picture 6" descr="C:\Documents and Settings\Иятта\Рабочий стол\ЭТО СРОЧНО\Новая папка\1283249095_school-supplies-6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419600"/>
            <a:ext cx="360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Documents and Settings\Иятта\Рабочий стол\ЭТО СРОЧНО\Новая папка\0_7a149_a679bc59_X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 flipV="1">
            <a:off x="5638800" y="5867400"/>
            <a:ext cx="1165412" cy="99060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28800" y="838200"/>
            <a:ext cx="6238875" cy="1143000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  <a:ea typeface="+mj-ea"/>
                <a:cs typeface="+mj-cs"/>
              </a:rPr>
              <a:t>Гимнастика для глаз</a:t>
            </a:r>
            <a:endParaRPr lang="ru-RU" sz="44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7" name="Гимнастика для глаз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914400" y="17526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332</Words>
  <Application>Microsoft Office PowerPoint</Application>
  <PresentationFormat>Экран (4:3)</PresentationFormat>
  <Paragraphs>84</Paragraphs>
  <Slides>17</Slides>
  <Notes>13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Book Antiqua</vt:lpstr>
      <vt:lpstr>Times New Roman</vt:lpstr>
      <vt:lpstr>Bookman Old Style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Физкультминутка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Прокопчики</dc:creator>
  <cp:lastModifiedBy>none</cp:lastModifiedBy>
  <cp:revision>28</cp:revision>
  <dcterms:modified xsi:type="dcterms:W3CDTF">2015-10-23T03:50:57Z</dcterms:modified>
</cp:coreProperties>
</file>