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211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Профилактика нарушений зрения у младших 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Выступление на педагогический совет</a:t>
            </a:r>
          </a:p>
          <a:p>
            <a:r>
              <a:rPr lang="ru-RU" dirty="0" smtClean="0"/>
              <a:t>п</a:t>
            </a:r>
            <a:r>
              <a:rPr lang="ru-RU" dirty="0" smtClean="0"/>
              <a:t>одготовила: Храмцова Г.Г.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зрительных горизонтов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Pictures\2012-01-10 слайды\слайды 001.jpg"/>
          <p:cNvPicPr>
            <a:picLocks noChangeAspect="1" noChangeArrowheads="1"/>
          </p:cNvPicPr>
          <p:nvPr/>
        </p:nvPicPr>
        <p:blipFill>
          <a:blip r:embed="rId2"/>
          <a:srcRect l="9856" t="26718" r="74091" b="32251"/>
          <a:stretch>
            <a:fillRect/>
          </a:stretch>
        </p:blipFill>
        <p:spPr bwMode="auto">
          <a:xfrm rot="5400000">
            <a:off x="3664904" y="-736001"/>
            <a:ext cx="1814192" cy="6000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C:\Users\Учитель\Pictures\2012-01-10 слайды\слайды 001.jpg"/>
          <p:cNvPicPr>
            <a:picLocks noChangeAspect="1" noChangeArrowheads="1"/>
          </p:cNvPicPr>
          <p:nvPr/>
        </p:nvPicPr>
        <p:blipFill>
          <a:blip r:embed="rId2"/>
          <a:srcRect l="25796" t="14226" r="49507" b="11346"/>
          <a:stretch>
            <a:fillRect/>
          </a:stretch>
        </p:blipFill>
        <p:spPr bwMode="auto">
          <a:xfrm rot="16200000">
            <a:off x="3496862" y="146419"/>
            <a:ext cx="2214578" cy="8636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Физкультурные минутки с ориентирами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Учитель\Pictures\2012-01-10 слайды\слайды 002.jpg"/>
          <p:cNvPicPr>
            <a:picLocks noChangeAspect="1" noChangeArrowheads="1"/>
          </p:cNvPicPr>
          <p:nvPr/>
        </p:nvPicPr>
        <p:blipFill>
          <a:blip r:embed="rId2"/>
          <a:srcRect l="12868" t="38353" r="72426" b="44601"/>
          <a:stretch>
            <a:fillRect/>
          </a:stretch>
        </p:blipFill>
        <p:spPr bwMode="auto">
          <a:xfrm rot="16200000">
            <a:off x="6286512" y="1214422"/>
            <a:ext cx="2000264" cy="3000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2" descr="C:\Users\Учитель\Pictures\2012-01-10 слайды\слайды 002.jpg"/>
          <p:cNvPicPr>
            <a:picLocks noChangeAspect="1" noChangeArrowheads="1"/>
          </p:cNvPicPr>
          <p:nvPr/>
        </p:nvPicPr>
        <p:blipFill>
          <a:blip r:embed="rId2"/>
          <a:srcRect l="13787" t="56108" r="72426" b="26846"/>
          <a:stretch>
            <a:fillRect/>
          </a:stretch>
        </p:blipFill>
        <p:spPr bwMode="auto">
          <a:xfrm rot="16200000">
            <a:off x="901892" y="1098316"/>
            <a:ext cx="2053804" cy="3286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" descr="C:\Users\Учитель\Pictures\2012-01-10 слайды\слайды 002.jpg"/>
          <p:cNvPicPr>
            <a:picLocks noChangeAspect="1" noChangeArrowheads="1"/>
          </p:cNvPicPr>
          <p:nvPr/>
        </p:nvPicPr>
        <p:blipFill>
          <a:blip r:embed="rId2"/>
          <a:srcRect t="38352" r="87132" b="43892"/>
          <a:stretch>
            <a:fillRect/>
          </a:stretch>
        </p:blipFill>
        <p:spPr bwMode="auto">
          <a:xfrm rot="16200000">
            <a:off x="1064378" y="3564716"/>
            <a:ext cx="1800270" cy="3214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C:\Users\Учитель\Pictures\2012-01-10 слайды\слайды 002.jpg"/>
          <p:cNvPicPr>
            <a:picLocks noChangeAspect="1" noChangeArrowheads="1"/>
          </p:cNvPicPr>
          <p:nvPr/>
        </p:nvPicPr>
        <p:blipFill>
          <a:blip r:embed="rId2"/>
          <a:srcRect t="57528" r="86213" b="26846"/>
          <a:stretch>
            <a:fillRect/>
          </a:stretch>
        </p:blipFill>
        <p:spPr bwMode="auto">
          <a:xfrm rot="5400000">
            <a:off x="6263781" y="3477708"/>
            <a:ext cx="2045725" cy="3000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Траектории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Учитель\Pictures\2012-01-10 слайды\слайды 003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9191" t="64622" r="23713" b="1294"/>
          <a:stretch>
            <a:fillRect/>
          </a:stretch>
        </p:blipFill>
        <p:spPr bwMode="auto">
          <a:xfrm rot="10800000">
            <a:off x="714348" y="1216405"/>
            <a:ext cx="8072494" cy="5306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 для глаз в сочетании с физическими упражнениями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Учитель\Pictures\2012-01-10 слайды\слайды 004.jpg"/>
          <p:cNvPicPr>
            <a:picLocks noChangeAspect="1" noChangeArrowheads="1"/>
          </p:cNvPicPr>
          <p:nvPr/>
        </p:nvPicPr>
        <p:blipFill>
          <a:blip r:embed="rId2"/>
          <a:srcRect l="22039" t="83318" r="23733" b="3898"/>
          <a:stretch>
            <a:fillRect/>
          </a:stretch>
        </p:blipFill>
        <p:spPr bwMode="auto">
          <a:xfrm rot="10800000">
            <a:off x="357158" y="2214554"/>
            <a:ext cx="8429684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Специальные упражнения для сохранения зрения – Круги </a:t>
            </a:r>
            <a:r>
              <a:rPr lang="ru-RU" dirty="0" err="1" smtClean="0"/>
              <a:t>Мехта</a:t>
            </a:r>
            <a:endParaRPr lang="ru-RU" dirty="0"/>
          </a:p>
        </p:txBody>
      </p:sp>
      <p:pic>
        <p:nvPicPr>
          <p:cNvPr id="4" name="Picture 2" descr="C:\Users\Учитель\Pictures\2012-01-10 слайды\слайды 004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12704" t="23784" r="15605" b="33602"/>
          <a:stretch>
            <a:fillRect/>
          </a:stretch>
        </p:blipFill>
        <p:spPr bwMode="auto">
          <a:xfrm rot="5400000">
            <a:off x="2073181" y="2284481"/>
            <a:ext cx="4939938" cy="3799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</a:t>
            </a:r>
            <a:r>
              <a:rPr lang="ru-RU" dirty="0" err="1" smtClean="0"/>
              <a:t>Тратак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Учитель\Pictures\2012-01-10 слайды\слайды 005.jpg"/>
          <p:cNvPicPr>
            <a:picLocks noChangeAspect="1" noChangeArrowheads="1"/>
          </p:cNvPicPr>
          <p:nvPr/>
        </p:nvPicPr>
        <p:blipFill>
          <a:blip r:embed="rId2"/>
          <a:srcRect l="36765" t="38353" r="27389" b="35369"/>
          <a:stretch>
            <a:fillRect/>
          </a:stretch>
        </p:blipFill>
        <p:spPr bwMode="auto">
          <a:xfrm rot="10800000">
            <a:off x="1857357" y="1285860"/>
            <a:ext cx="549686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Карты «Движение»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Учитель\Pictures\2012-01-10 слайды\слайды 006.jpg"/>
          <p:cNvPicPr>
            <a:picLocks noChangeAspect="1" noChangeArrowheads="1"/>
          </p:cNvPicPr>
          <p:nvPr/>
        </p:nvPicPr>
        <p:blipFill>
          <a:blip r:embed="rId2"/>
          <a:srcRect l="4411" t="45312" r="19302" b="17755"/>
          <a:stretch>
            <a:fillRect/>
          </a:stretch>
        </p:blipFill>
        <p:spPr bwMode="auto">
          <a:xfrm rot="10800000">
            <a:off x="-1" y="1223050"/>
            <a:ext cx="8994247" cy="563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массажа для коррекции зрения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Учитель\Pictures\2012-01-10 слайды\слайды 007.jpg"/>
          <p:cNvPicPr>
            <a:picLocks noChangeAspect="1" noChangeArrowheads="1"/>
          </p:cNvPicPr>
          <p:nvPr/>
        </p:nvPicPr>
        <p:blipFill>
          <a:blip r:embed="rId2"/>
          <a:srcRect t="19744" r="14706"/>
          <a:stretch>
            <a:fillRect/>
          </a:stretch>
        </p:blipFill>
        <p:spPr bwMode="auto">
          <a:xfrm rot="10800000">
            <a:off x="2357422" y="1500174"/>
            <a:ext cx="4286280" cy="5219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52</Words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Профилактика нарушений зрения у младших школьников</vt:lpstr>
      <vt:lpstr>Режим зрительных горизонтов</vt:lpstr>
      <vt:lpstr>Физкультурные минутки с ориентирами</vt:lpstr>
      <vt:lpstr>Траектории</vt:lpstr>
      <vt:lpstr>Упражнения для глаз в сочетании с физическими упражнениями</vt:lpstr>
      <vt:lpstr>Специальные упражнения для сохранения зрения – Круги Мехта</vt:lpstr>
      <vt:lpstr>Упражнение «Тратак»</vt:lpstr>
      <vt:lpstr>Карты «Движение»</vt:lpstr>
      <vt:lpstr>Использование массажа для коррекции зрения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нарушений зрения у младших школьников</dc:title>
  <dc:creator>Учитель</dc:creator>
  <cp:lastModifiedBy>Учитель</cp:lastModifiedBy>
  <cp:revision>3</cp:revision>
  <dcterms:created xsi:type="dcterms:W3CDTF">2012-01-10T02:00:41Z</dcterms:created>
  <dcterms:modified xsi:type="dcterms:W3CDTF">2012-01-10T02:29:37Z</dcterms:modified>
</cp:coreProperties>
</file>