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285861"/>
            <a:ext cx="7315224" cy="1857388"/>
          </a:xfrm>
        </p:spPr>
        <p:txBody>
          <a:bodyPr/>
          <a:lstStyle/>
          <a:p>
            <a:r>
              <a:rPr lang="ru-RU" dirty="0" smtClean="0"/>
              <a:t>МИР ПРОФЕССИЙ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3116"/>
            <a:ext cx="5119695" cy="376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87532"/>
            <a:ext cx="5143536" cy="633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1793"/>
            <a:ext cx="4194479" cy="343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786058"/>
            <a:ext cx="4564063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071810"/>
            <a:ext cx="4457700" cy="35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4531008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1071546"/>
            <a:ext cx="4214842" cy="416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349500"/>
            <a:ext cx="4930775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85720" y="357166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Кондитер должен обладать изысканным вкусом, фантазией и иметь склонность к творчеству</a:t>
            </a:r>
          </a:p>
          <a:p>
            <a:pPr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 </a:t>
            </a:r>
            <a:endParaRPr lang="ru-RU" sz="3600" dirty="0">
              <a:latin typeface="Times New Roman"/>
              <a:ea typeface="Times New Roman"/>
            </a:endParaRPr>
          </a:p>
        </p:txBody>
      </p:sp>
      <p:pic>
        <p:nvPicPr>
          <p:cNvPr id="6" name="~PP1738.WAV">
            <a:hlinkClick r:id="" action="ppaction://media"/>
          </p:cNvPr>
          <p:cNvPicPr>
            <a:picLocks noRot="1" noChangeAspect="1"/>
          </p:cNvPicPr>
          <p:nvPr>
            <a:wavAudioFile r:embed="rId1" name="~PP1738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8059"/>
            <a:ext cx="5715040" cy="64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00034" y="487025"/>
            <a:ext cx="24288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/>
                <a:ea typeface="Times New Roman"/>
              </a:rPr>
              <a:t>Готовит кондитерские изделия на кондитерских фабриках и в специализированных цехах хлебозаводов. Приготавливает различные виды теста, начинок, кремов по заданной рецептуре. Выпекает и украшает продукцию</a:t>
            </a:r>
            <a:endParaRPr lang="ru-RU" sz="2400" dirty="0"/>
          </a:p>
        </p:txBody>
      </p:sp>
      <p:pic>
        <p:nvPicPr>
          <p:cNvPr id="5" name="~PP3613.WAV">
            <a:hlinkClick r:id="" action="ppaction://media"/>
          </p:cNvPr>
          <p:cNvPicPr>
            <a:picLocks noRot="1" noChangeAspect="1"/>
          </p:cNvPicPr>
          <p:nvPr>
            <a:wavAudioFile r:embed="rId1" name="~PP3613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4138" y="642918"/>
            <a:ext cx="524986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571480"/>
            <a:ext cx="40719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Вот вам </a:t>
            </a:r>
            <a:r>
              <a:rPr lang="ru-RU" sz="3200" dirty="0" smtClean="0">
                <a:latin typeface="Times New Roman"/>
                <a:ea typeface="Times New Roman"/>
              </a:rPr>
              <a:t>повар-кулинар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Все </a:t>
            </a:r>
            <a:r>
              <a:rPr lang="ru-RU" sz="3200" dirty="0" smtClean="0">
                <a:latin typeface="Times New Roman"/>
                <a:ea typeface="Times New Roman"/>
              </a:rPr>
              <a:t>готовит </a:t>
            </a:r>
            <a:r>
              <a:rPr lang="ru-RU" sz="3200" dirty="0" smtClean="0">
                <a:latin typeface="Times New Roman"/>
                <a:ea typeface="Times New Roman"/>
              </a:rPr>
              <a:t>вкусно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Его </a:t>
            </a:r>
            <a:r>
              <a:rPr lang="ru-RU" sz="3200" dirty="0" smtClean="0">
                <a:latin typeface="Times New Roman"/>
                <a:ea typeface="Times New Roman"/>
              </a:rPr>
              <a:t>блюда просто дар,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А </a:t>
            </a:r>
            <a:r>
              <a:rPr lang="ru-RU" sz="3200" dirty="0" smtClean="0">
                <a:latin typeface="Times New Roman"/>
                <a:ea typeface="Times New Roman"/>
              </a:rPr>
              <a:t>торты – искусство</a:t>
            </a:r>
            <a:endParaRPr lang="ru-RU" sz="32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857232"/>
            <a:ext cx="65722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Инструкционная карта </a:t>
            </a:r>
          </a:p>
          <a:p>
            <a:pPr lvl="0" indent="91440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Взять готовые коржи для торта, разделить их.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   Намазать первый корж сбитым кремом, положить на него следующий и    тоже намазать.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 Яблоко нарезать круглыми дольками, с помощью формы вырезать цветы.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Украсить торт присыпкой и лепестками из фруктов.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714488"/>
            <a:ext cx="67151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14400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Что понравилось?</a:t>
            </a:r>
          </a:p>
          <a:p>
            <a:pPr indent="914400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 </a:t>
            </a:r>
          </a:p>
          <a:p>
            <a:pPr indent="914400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Что было полезным? </a:t>
            </a:r>
          </a:p>
          <a:p>
            <a:pPr indent="914400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 </a:t>
            </a:r>
          </a:p>
          <a:p>
            <a:pPr indent="914400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Какие чувства вас посетили?</a:t>
            </a:r>
          </a:p>
          <a:p>
            <a:pPr indent="914400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Какие выводы можно сделать для себя?</a:t>
            </a:r>
            <a:endParaRPr lang="ru-RU" sz="28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191</TotalTime>
  <Words>109</Words>
  <Application>Microsoft Office PowerPoint</Application>
  <PresentationFormat>Экран (4:3)</PresentationFormat>
  <Paragraphs>31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МИР ПРОФЕССИЙ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24</cp:revision>
  <dcterms:modified xsi:type="dcterms:W3CDTF">2012-10-29T00:26:31Z</dcterms:modified>
</cp:coreProperties>
</file>