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9"/>
  </p:notesMasterIdLst>
  <p:sldIdLst>
    <p:sldId id="358" r:id="rId2"/>
    <p:sldId id="360" r:id="rId3"/>
    <p:sldId id="361" r:id="rId4"/>
    <p:sldId id="362" r:id="rId5"/>
    <p:sldId id="363" r:id="rId6"/>
    <p:sldId id="365" r:id="rId7"/>
    <p:sldId id="366" r:id="rId8"/>
  </p:sldIdLst>
  <p:sldSz cx="9906000" cy="6858000" type="A4"/>
  <p:notesSz cx="6794500" cy="10007600"/>
  <p:defaultTextStyle>
    <a:defPPr>
      <a:defRPr lang="ru-RU"/>
    </a:defPPr>
    <a:lvl1pPr marL="0" algn="l" defTabSz="1003440" rtl="0" eaLnBrk="1" latinLnBrk="0" hangingPunct="1">
      <a:defRPr sz="1974" kern="1200">
        <a:solidFill>
          <a:schemeClr val="tx1"/>
        </a:solidFill>
        <a:latin typeface="+mn-lt"/>
        <a:ea typeface="+mn-ea"/>
        <a:cs typeface="+mn-cs"/>
      </a:defRPr>
    </a:lvl1pPr>
    <a:lvl2pPr marL="501719" algn="l" defTabSz="1003440" rtl="0" eaLnBrk="1" latinLnBrk="0" hangingPunct="1">
      <a:defRPr sz="1974" kern="1200">
        <a:solidFill>
          <a:schemeClr val="tx1"/>
        </a:solidFill>
        <a:latin typeface="+mn-lt"/>
        <a:ea typeface="+mn-ea"/>
        <a:cs typeface="+mn-cs"/>
      </a:defRPr>
    </a:lvl2pPr>
    <a:lvl3pPr marL="1003440" algn="l" defTabSz="1003440" rtl="0" eaLnBrk="1" latinLnBrk="0" hangingPunct="1">
      <a:defRPr sz="1974" kern="1200">
        <a:solidFill>
          <a:schemeClr val="tx1"/>
        </a:solidFill>
        <a:latin typeface="+mn-lt"/>
        <a:ea typeface="+mn-ea"/>
        <a:cs typeface="+mn-cs"/>
      </a:defRPr>
    </a:lvl3pPr>
    <a:lvl4pPr marL="1505157" algn="l" defTabSz="1003440" rtl="0" eaLnBrk="1" latinLnBrk="0" hangingPunct="1">
      <a:defRPr sz="1974" kern="1200">
        <a:solidFill>
          <a:schemeClr val="tx1"/>
        </a:solidFill>
        <a:latin typeface="+mn-lt"/>
        <a:ea typeface="+mn-ea"/>
        <a:cs typeface="+mn-cs"/>
      </a:defRPr>
    </a:lvl4pPr>
    <a:lvl5pPr marL="2006876" algn="l" defTabSz="1003440" rtl="0" eaLnBrk="1" latinLnBrk="0" hangingPunct="1">
      <a:defRPr sz="1974" kern="1200">
        <a:solidFill>
          <a:schemeClr val="tx1"/>
        </a:solidFill>
        <a:latin typeface="+mn-lt"/>
        <a:ea typeface="+mn-ea"/>
        <a:cs typeface="+mn-cs"/>
      </a:defRPr>
    </a:lvl5pPr>
    <a:lvl6pPr marL="2508596" algn="l" defTabSz="1003440" rtl="0" eaLnBrk="1" latinLnBrk="0" hangingPunct="1">
      <a:defRPr sz="1974" kern="1200">
        <a:solidFill>
          <a:schemeClr val="tx1"/>
        </a:solidFill>
        <a:latin typeface="+mn-lt"/>
        <a:ea typeface="+mn-ea"/>
        <a:cs typeface="+mn-cs"/>
      </a:defRPr>
    </a:lvl6pPr>
    <a:lvl7pPr marL="3010315" algn="l" defTabSz="1003440" rtl="0" eaLnBrk="1" latinLnBrk="0" hangingPunct="1">
      <a:defRPr sz="1974" kern="1200">
        <a:solidFill>
          <a:schemeClr val="tx1"/>
        </a:solidFill>
        <a:latin typeface="+mn-lt"/>
        <a:ea typeface="+mn-ea"/>
        <a:cs typeface="+mn-cs"/>
      </a:defRPr>
    </a:lvl7pPr>
    <a:lvl8pPr marL="3512034" algn="l" defTabSz="1003440" rtl="0" eaLnBrk="1" latinLnBrk="0" hangingPunct="1">
      <a:defRPr sz="1974" kern="1200">
        <a:solidFill>
          <a:schemeClr val="tx1"/>
        </a:solidFill>
        <a:latin typeface="+mn-lt"/>
        <a:ea typeface="+mn-ea"/>
        <a:cs typeface="+mn-cs"/>
      </a:defRPr>
    </a:lvl8pPr>
    <a:lvl9pPr marL="4013753" algn="l" defTabSz="1003440" rtl="0" eaLnBrk="1" latinLnBrk="0" hangingPunct="1">
      <a:defRPr sz="19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2E4D9"/>
    <a:srgbClr val="000099"/>
    <a:srgbClr val="27CCBC"/>
    <a:srgbClr val="003399"/>
    <a:srgbClr val="FF9933"/>
    <a:srgbClr val="FFD8D1"/>
    <a:srgbClr val="B5F1EB"/>
    <a:srgbClr val="FE7058"/>
    <a:srgbClr val="006600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937" autoAdjust="0"/>
  </p:normalViewPr>
  <p:slideViewPr>
    <p:cSldViewPr>
      <p:cViewPr varScale="1">
        <p:scale>
          <a:sx n="50" d="100"/>
          <a:sy n="50" d="100"/>
        </p:scale>
        <p:origin x="-984" y="-96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4E9BF-DD9E-4B2A-ACC4-8A7E9ACB05FC}" type="doc">
      <dgm:prSet loTypeId="urn:microsoft.com/office/officeart/2005/8/layout/list1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16349A9-2095-432C-B3A5-48CC7B116280}">
      <dgm:prSet phldrT="[Текст]"/>
      <dgm:spPr/>
      <dgm:t>
        <a:bodyPr/>
        <a:lstStyle/>
        <a:p>
          <a:r>
            <a:rPr lang="ru-RU" dirty="0" smtClean="0"/>
            <a:t>ПРОГРАММА РАЗВИТИЯ</a:t>
          </a:r>
          <a:endParaRPr lang="ru-RU" dirty="0"/>
        </a:p>
      </dgm:t>
    </dgm:pt>
    <dgm:pt modelId="{3415D8A5-84A7-4FB0-8653-99ACBA189C8D}" type="parTrans" cxnId="{CF018B53-37C4-400B-B64F-A369827354D3}">
      <dgm:prSet/>
      <dgm:spPr/>
      <dgm:t>
        <a:bodyPr/>
        <a:lstStyle/>
        <a:p>
          <a:endParaRPr lang="ru-RU"/>
        </a:p>
      </dgm:t>
    </dgm:pt>
    <dgm:pt modelId="{ADB967AE-5975-4BD0-9BA4-5B15FEFB44C4}" type="sibTrans" cxnId="{CF018B53-37C4-400B-B64F-A369827354D3}">
      <dgm:prSet/>
      <dgm:spPr/>
      <dgm:t>
        <a:bodyPr/>
        <a:lstStyle/>
        <a:p>
          <a:endParaRPr lang="ru-RU"/>
        </a:p>
      </dgm:t>
    </dgm:pt>
    <dgm:pt modelId="{2222523B-8E7F-41A5-BC7D-A9258D835C29}">
      <dgm:prSet phldrT="[Текст]"/>
      <dgm:spPr/>
      <dgm:t>
        <a:bodyPr/>
        <a:lstStyle/>
        <a:p>
          <a:r>
            <a:rPr lang="ru-RU" dirty="0" smtClean="0"/>
            <a:t>МЕТОДИЧЕСКАЯ РАБОТА</a:t>
          </a:r>
          <a:endParaRPr lang="ru-RU" dirty="0"/>
        </a:p>
      </dgm:t>
    </dgm:pt>
    <dgm:pt modelId="{4F0F876E-B333-4489-8B53-19191F8897D2}" type="parTrans" cxnId="{7676CDF7-FB45-40C6-8F57-F6A88F20FD87}">
      <dgm:prSet/>
      <dgm:spPr/>
      <dgm:t>
        <a:bodyPr/>
        <a:lstStyle/>
        <a:p>
          <a:endParaRPr lang="ru-RU"/>
        </a:p>
      </dgm:t>
    </dgm:pt>
    <dgm:pt modelId="{D831A7D4-6705-45ED-B896-E730FB39CB98}" type="sibTrans" cxnId="{7676CDF7-FB45-40C6-8F57-F6A88F20FD87}">
      <dgm:prSet/>
      <dgm:spPr/>
      <dgm:t>
        <a:bodyPr/>
        <a:lstStyle/>
        <a:p>
          <a:endParaRPr lang="ru-RU"/>
        </a:p>
      </dgm:t>
    </dgm:pt>
    <dgm:pt modelId="{2E9A9A54-25CB-4722-B469-CB70C96C8AF1}">
      <dgm:prSet phldrT="[Текст]"/>
      <dgm:spPr/>
      <dgm:t>
        <a:bodyPr/>
        <a:lstStyle/>
        <a:p>
          <a:r>
            <a:rPr lang="ru-RU" dirty="0" smtClean="0"/>
            <a:t>ИННОВАЦИОННАЯ ДЕЯТЕЛЬНОСТЬ</a:t>
          </a:r>
          <a:endParaRPr lang="ru-RU" dirty="0"/>
        </a:p>
      </dgm:t>
    </dgm:pt>
    <dgm:pt modelId="{9A20581B-F935-499B-ABE0-7BC74A4A90B4}" type="parTrans" cxnId="{89A24CC8-0D3F-401D-A4FC-5B1E79E94587}">
      <dgm:prSet/>
      <dgm:spPr/>
      <dgm:t>
        <a:bodyPr/>
        <a:lstStyle/>
        <a:p>
          <a:endParaRPr lang="ru-RU"/>
        </a:p>
      </dgm:t>
    </dgm:pt>
    <dgm:pt modelId="{C261BE73-4D0E-4404-8086-8A30B83687B0}" type="sibTrans" cxnId="{89A24CC8-0D3F-401D-A4FC-5B1E79E94587}">
      <dgm:prSet/>
      <dgm:spPr/>
      <dgm:t>
        <a:bodyPr/>
        <a:lstStyle/>
        <a:p>
          <a:endParaRPr lang="ru-RU"/>
        </a:p>
      </dgm:t>
    </dgm:pt>
    <dgm:pt modelId="{EC28C196-B64E-4895-B5D4-F8EDE8AAA061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Реализация программы на 2021-2025г.г.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871CAD2A-F418-41C0-B46C-6BB852B9E4B4}" type="parTrans" cxnId="{1ADF6A57-A0E0-4190-BC42-BE826D20CAEC}">
      <dgm:prSet/>
      <dgm:spPr/>
      <dgm:t>
        <a:bodyPr/>
        <a:lstStyle/>
        <a:p>
          <a:endParaRPr lang="ru-RU"/>
        </a:p>
      </dgm:t>
    </dgm:pt>
    <dgm:pt modelId="{97186A91-C80D-4815-8BCF-1969DCB9BBAC}" type="sibTrans" cxnId="{1ADF6A57-A0E0-4190-BC42-BE826D20CAEC}">
      <dgm:prSet/>
      <dgm:spPr/>
      <dgm:t>
        <a:bodyPr/>
        <a:lstStyle/>
        <a:p>
          <a:endParaRPr lang="ru-RU"/>
        </a:p>
      </dgm:t>
    </dgm:pt>
    <dgm:pt modelId="{BF0E99C8-CBBD-4E26-BF57-67CD30B7E098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Единая образовательная и воспитательная среда школы, как условия формирования жизненных компетенций у обучающихся с УО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87558CE-7383-4959-8598-75DF7B02CDAF}" type="parTrans" cxnId="{8CC4E4FD-C42B-468D-9FC4-05386B098DF9}">
      <dgm:prSet/>
      <dgm:spPr/>
    </dgm:pt>
    <dgm:pt modelId="{2650A649-BCFF-46E1-AFA3-3CFD07A86B00}" type="sibTrans" cxnId="{8CC4E4FD-C42B-468D-9FC4-05386B098DF9}">
      <dgm:prSet/>
      <dgm:spPr/>
    </dgm:pt>
    <dgm:pt modelId="{A964B6F2-AA35-4CB7-906A-AD5996DF39FF}">
      <dgm:prSet custT="1"/>
      <dgm:spPr/>
      <dgm:t>
        <a:bodyPr/>
        <a:lstStyle/>
        <a:p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80782A0-9160-474D-8139-C37540A35D4A}" type="parTrans" cxnId="{4EAD43DF-7CC4-4536-958B-92FECCF4E3C6}">
      <dgm:prSet/>
      <dgm:spPr/>
    </dgm:pt>
    <dgm:pt modelId="{BAD9FF1A-B694-476D-89D5-2913537270D9}" type="sibTrans" cxnId="{4EAD43DF-7CC4-4536-958B-92FECCF4E3C6}">
      <dgm:prSet/>
      <dgm:spPr/>
    </dgm:pt>
    <dgm:pt modelId="{D2327A56-EC07-4504-9FE7-F85CA789CDCA}" type="pres">
      <dgm:prSet presAssocID="{BC54E9BF-DD9E-4B2A-ACC4-8A7E9ACB05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C6DF3D-CA6D-433D-9472-7A1AD68C6ADE}" type="pres">
      <dgm:prSet presAssocID="{E16349A9-2095-432C-B3A5-48CC7B116280}" presName="parentLin" presStyleCnt="0"/>
      <dgm:spPr/>
    </dgm:pt>
    <dgm:pt modelId="{70CBD923-C9D0-43EB-8AFC-E5F991ABB372}" type="pres">
      <dgm:prSet presAssocID="{E16349A9-2095-432C-B3A5-48CC7B11628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413E9E5-7215-48A5-B3B4-F2AE5A40A709}" type="pres">
      <dgm:prSet presAssocID="{E16349A9-2095-432C-B3A5-48CC7B11628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7C5B0-1BFE-46BF-949C-4EBFC0EBFC0C}" type="pres">
      <dgm:prSet presAssocID="{E16349A9-2095-432C-B3A5-48CC7B116280}" presName="negativeSpace" presStyleCnt="0"/>
      <dgm:spPr/>
    </dgm:pt>
    <dgm:pt modelId="{0882952E-856B-44A3-B7F2-25A87AC1A507}" type="pres">
      <dgm:prSet presAssocID="{E16349A9-2095-432C-B3A5-48CC7B11628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53577-6BDF-4D32-B682-7260568EC0A5}" type="pres">
      <dgm:prSet presAssocID="{ADB967AE-5975-4BD0-9BA4-5B15FEFB44C4}" presName="spaceBetweenRectangles" presStyleCnt="0"/>
      <dgm:spPr/>
    </dgm:pt>
    <dgm:pt modelId="{BE2D9734-3ACE-4776-9F37-560C0043C3B6}" type="pres">
      <dgm:prSet presAssocID="{2222523B-8E7F-41A5-BC7D-A9258D835C29}" presName="parentLin" presStyleCnt="0"/>
      <dgm:spPr/>
    </dgm:pt>
    <dgm:pt modelId="{80385E87-D871-4DC7-97CE-8970AB04D254}" type="pres">
      <dgm:prSet presAssocID="{2222523B-8E7F-41A5-BC7D-A9258D835C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1894D2A-7800-4089-8D0B-B5603A9DA600}" type="pres">
      <dgm:prSet presAssocID="{2222523B-8E7F-41A5-BC7D-A9258D835C2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C34E7-25B1-496F-9A16-D81E3BF7328A}" type="pres">
      <dgm:prSet presAssocID="{2222523B-8E7F-41A5-BC7D-A9258D835C29}" presName="negativeSpace" presStyleCnt="0"/>
      <dgm:spPr/>
    </dgm:pt>
    <dgm:pt modelId="{1C561724-CD4E-4E09-98A3-3DC6FEB29FDC}" type="pres">
      <dgm:prSet presAssocID="{2222523B-8E7F-41A5-BC7D-A9258D835C2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D2E5A-042A-4159-AB76-FDE96C020120}" type="pres">
      <dgm:prSet presAssocID="{D831A7D4-6705-45ED-B896-E730FB39CB98}" presName="spaceBetweenRectangles" presStyleCnt="0"/>
      <dgm:spPr/>
    </dgm:pt>
    <dgm:pt modelId="{ED881F66-EEB2-4C81-94C9-783599DA680D}" type="pres">
      <dgm:prSet presAssocID="{2E9A9A54-25CB-4722-B469-CB70C96C8AF1}" presName="parentLin" presStyleCnt="0"/>
      <dgm:spPr/>
    </dgm:pt>
    <dgm:pt modelId="{0C5B1FDC-E784-4EFA-9BC1-46BD6C07EA3E}" type="pres">
      <dgm:prSet presAssocID="{2E9A9A54-25CB-4722-B469-CB70C96C8AF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5D5B60C-BA11-4EFA-A20F-C4F183780660}" type="pres">
      <dgm:prSet presAssocID="{2E9A9A54-25CB-4722-B469-CB70C96C8AF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D5E46-70B2-46B1-AD45-2F72255604C6}" type="pres">
      <dgm:prSet presAssocID="{2E9A9A54-25CB-4722-B469-CB70C96C8AF1}" presName="negativeSpace" presStyleCnt="0"/>
      <dgm:spPr/>
    </dgm:pt>
    <dgm:pt modelId="{D6EFA4F0-7FF6-4849-81E1-84C339BF578A}" type="pres">
      <dgm:prSet presAssocID="{2E9A9A54-25CB-4722-B469-CB70C96C8AF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24CC8-0D3F-401D-A4FC-5B1E79E94587}" srcId="{BC54E9BF-DD9E-4B2A-ACC4-8A7E9ACB05FC}" destId="{2E9A9A54-25CB-4722-B469-CB70C96C8AF1}" srcOrd="2" destOrd="0" parTransId="{9A20581B-F935-499B-ABE0-7BC74A4A90B4}" sibTransId="{C261BE73-4D0E-4404-8086-8A30B83687B0}"/>
    <dgm:cxn modelId="{1ADF6A57-A0E0-4190-BC42-BE826D20CAEC}" srcId="{E16349A9-2095-432C-B3A5-48CC7B116280}" destId="{EC28C196-B64E-4895-B5D4-F8EDE8AAA061}" srcOrd="0" destOrd="0" parTransId="{871CAD2A-F418-41C0-B46C-6BB852B9E4B4}" sibTransId="{97186A91-C80D-4815-8BCF-1969DCB9BBAC}"/>
    <dgm:cxn modelId="{3EEC6BFC-0448-4ECF-B634-FF7A74DB6D27}" type="presOf" srcId="{2E9A9A54-25CB-4722-B469-CB70C96C8AF1}" destId="{B5D5B60C-BA11-4EFA-A20F-C4F183780660}" srcOrd="1" destOrd="0" presId="urn:microsoft.com/office/officeart/2005/8/layout/list1"/>
    <dgm:cxn modelId="{A59DC1BF-B208-4F06-9FA2-106610A1D5ED}" type="presOf" srcId="{2E9A9A54-25CB-4722-B469-CB70C96C8AF1}" destId="{0C5B1FDC-E784-4EFA-9BC1-46BD6C07EA3E}" srcOrd="0" destOrd="0" presId="urn:microsoft.com/office/officeart/2005/8/layout/list1"/>
    <dgm:cxn modelId="{2E720362-ADE9-4672-B3AF-5493D66B36BA}" type="presOf" srcId="{EC28C196-B64E-4895-B5D4-F8EDE8AAA061}" destId="{0882952E-856B-44A3-B7F2-25A87AC1A507}" srcOrd="0" destOrd="0" presId="urn:microsoft.com/office/officeart/2005/8/layout/list1"/>
    <dgm:cxn modelId="{CF018B53-37C4-400B-B64F-A369827354D3}" srcId="{BC54E9BF-DD9E-4B2A-ACC4-8A7E9ACB05FC}" destId="{E16349A9-2095-432C-B3A5-48CC7B116280}" srcOrd="0" destOrd="0" parTransId="{3415D8A5-84A7-4FB0-8653-99ACBA189C8D}" sibTransId="{ADB967AE-5975-4BD0-9BA4-5B15FEFB44C4}"/>
    <dgm:cxn modelId="{4EAD43DF-7CC4-4536-958B-92FECCF4E3C6}" srcId="{2E9A9A54-25CB-4722-B469-CB70C96C8AF1}" destId="{A964B6F2-AA35-4CB7-906A-AD5996DF39FF}" srcOrd="0" destOrd="0" parTransId="{080782A0-9160-474D-8139-C37540A35D4A}" sibTransId="{BAD9FF1A-B694-476D-89D5-2913537270D9}"/>
    <dgm:cxn modelId="{CD7C822E-44A3-4A4D-9BFC-1B986A3EE947}" type="presOf" srcId="{BC54E9BF-DD9E-4B2A-ACC4-8A7E9ACB05FC}" destId="{D2327A56-EC07-4504-9FE7-F85CA789CDCA}" srcOrd="0" destOrd="0" presId="urn:microsoft.com/office/officeart/2005/8/layout/list1"/>
    <dgm:cxn modelId="{8CC4E4FD-C42B-468D-9FC4-05386B098DF9}" srcId="{2222523B-8E7F-41A5-BC7D-A9258D835C29}" destId="{BF0E99C8-CBBD-4E26-BF57-67CD30B7E098}" srcOrd="0" destOrd="0" parTransId="{D87558CE-7383-4959-8598-75DF7B02CDAF}" sibTransId="{2650A649-BCFF-46E1-AFA3-3CFD07A86B00}"/>
    <dgm:cxn modelId="{2077A194-AB72-42C1-9703-E5680CC6FF1B}" type="presOf" srcId="{A964B6F2-AA35-4CB7-906A-AD5996DF39FF}" destId="{D6EFA4F0-7FF6-4849-81E1-84C339BF578A}" srcOrd="0" destOrd="0" presId="urn:microsoft.com/office/officeart/2005/8/layout/list1"/>
    <dgm:cxn modelId="{8F08C90F-13C8-4BFC-A9E1-EE4A2BE31C35}" type="presOf" srcId="{2222523B-8E7F-41A5-BC7D-A9258D835C29}" destId="{80385E87-D871-4DC7-97CE-8970AB04D254}" srcOrd="0" destOrd="0" presId="urn:microsoft.com/office/officeart/2005/8/layout/list1"/>
    <dgm:cxn modelId="{CFCCF4F3-36D5-446C-B46D-E32282D5B09B}" type="presOf" srcId="{E16349A9-2095-432C-B3A5-48CC7B116280}" destId="{70CBD923-C9D0-43EB-8AFC-E5F991ABB372}" srcOrd="0" destOrd="0" presId="urn:microsoft.com/office/officeart/2005/8/layout/list1"/>
    <dgm:cxn modelId="{5C5C6081-C9D0-4493-A1CD-9BE2C82D58B8}" type="presOf" srcId="{2222523B-8E7F-41A5-BC7D-A9258D835C29}" destId="{11894D2A-7800-4089-8D0B-B5603A9DA600}" srcOrd="1" destOrd="0" presId="urn:microsoft.com/office/officeart/2005/8/layout/list1"/>
    <dgm:cxn modelId="{7676CDF7-FB45-40C6-8F57-F6A88F20FD87}" srcId="{BC54E9BF-DD9E-4B2A-ACC4-8A7E9ACB05FC}" destId="{2222523B-8E7F-41A5-BC7D-A9258D835C29}" srcOrd="1" destOrd="0" parTransId="{4F0F876E-B333-4489-8B53-19191F8897D2}" sibTransId="{D831A7D4-6705-45ED-B896-E730FB39CB98}"/>
    <dgm:cxn modelId="{B65629D3-10F6-4203-84C4-E50AEDA51385}" type="presOf" srcId="{E16349A9-2095-432C-B3A5-48CC7B116280}" destId="{A413E9E5-7215-48A5-B3B4-F2AE5A40A709}" srcOrd="1" destOrd="0" presId="urn:microsoft.com/office/officeart/2005/8/layout/list1"/>
    <dgm:cxn modelId="{39FF6F1C-99E5-475B-9697-7D9A6177EB21}" type="presOf" srcId="{BF0E99C8-CBBD-4E26-BF57-67CD30B7E098}" destId="{1C561724-CD4E-4E09-98A3-3DC6FEB29FDC}" srcOrd="0" destOrd="0" presId="urn:microsoft.com/office/officeart/2005/8/layout/list1"/>
    <dgm:cxn modelId="{0AE4DDFD-2B1B-4D55-BC10-8C3ACBD81201}" type="presParOf" srcId="{D2327A56-EC07-4504-9FE7-F85CA789CDCA}" destId="{A7C6DF3D-CA6D-433D-9472-7A1AD68C6ADE}" srcOrd="0" destOrd="0" presId="urn:microsoft.com/office/officeart/2005/8/layout/list1"/>
    <dgm:cxn modelId="{9BE6EDA6-EB40-40D8-AB47-5529939D35EB}" type="presParOf" srcId="{A7C6DF3D-CA6D-433D-9472-7A1AD68C6ADE}" destId="{70CBD923-C9D0-43EB-8AFC-E5F991ABB372}" srcOrd="0" destOrd="0" presId="urn:microsoft.com/office/officeart/2005/8/layout/list1"/>
    <dgm:cxn modelId="{A16915BD-EA1B-4427-B9D0-A7D1CBD42D34}" type="presParOf" srcId="{A7C6DF3D-CA6D-433D-9472-7A1AD68C6ADE}" destId="{A413E9E5-7215-48A5-B3B4-F2AE5A40A709}" srcOrd="1" destOrd="0" presId="urn:microsoft.com/office/officeart/2005/8/layout/list1"/>
    <dgm:cxn modelId="{A4497B12-2FBB-4266-870C-68F530D72EB4}" type="presParOf" srcId="{D2327A56-EC07-4504-9FE7-F85CA789CDCA}" destId="{3157C5B0-1BFE-46BF-949C-4EBFC0EBFC0C}" srcOrd="1" destOrd="0" presId="urn:microsoft.com/office/officeart/2005/8/layout/list1"/>
    <dgm:cxn modelId="{6A925346-EB9C-41BD-9323-A6FD43E216A5}" type="presParOf" srcId="{D2327A56-EC07-4504-9FE7-F85CA789CDCA}" destId="{0882952E-856B-44A3-B7F2-25A87AC1A507}" srcOrd="2" destOrd="0" presId="urn:microsoft.com/office/officeart/2005/8/layout/list1"/>
    <dgm:cxn modelId="{52E5DBFB-DACC-4FE8-94CF-1BC907C6526E}" type="presParOf" srcId="{D2327A56-EC07-4504-9FE7-F85CA789CDCA}" destId="{CED53577-6BDF-4D32-B682-7260568EC0A5}" srcOrd="3" destOrd="0" presId="urn:microsoft.com/office/officeart/2005/8/layout/list1"/>
    <dgm:cxn modelId="{74A1BE61-8216-4FBA-BAC7-A1164704F5BD}" type="presParOf" srcId="{D2327A56-EC07-4504-9FE7-F85CA789CDCA}" destId="{BE2D9734-3ACE-4776-9F37-560C0043C3B6}" srcOrd="4" destOrd="0" presId="urn:microsoft.com/office/officeart/2005/8/layout/list1"/>
    <dgm:cxn modelId="{F8D2BCE0-E01B-4714-B0D8-00FD5C6383F2}" type="presParOf" srcId="{BE2D9734-3ACE-4776-9F37-560C0043C3B6}" destId="{80385E87-D871-4DC7-97CE-8970AB04D254}" srcOrd="0" destOrd="0" presId="urn:microsoft.com/office/officeart/2005/8/layout/list1"/>
    <dgm:cxn modelId="{BB51D8EE-2D29-4E04-AA08-705CE614BDAC}" type="presParOf" srcId="{BE2D9734-3ACE-4776-9F37-560C0043C3B6}" destId="{11894D2A-7800-4089-8D0B-B5603A9DA600}" srcOrd="1" destOrd="0" presId="urn:microsoft.com/office/officeart/2005/8/layout/list1"/>
    <dgm:cxn modelId="{A5C9BAF5-0794-470A-B43C-9F655F38604A}" type="presParOf" srcId="{D2327A56-EC07-4504-9FE7-F85CA789CDCA}" destId="{C2EC34E7-25B1-496F-9A16-D81E3BF7328A}" srcOrd="5" destOrd="0" presId="urn:microsoft.com/office/officeart/2005/8/layout/list1"/>
    <dgm:cxn modelId="{4C557DE6-27F4-4D9A-8C35-3CA56C88C398}" type="presParOf" srcId="{D2327A56-EC07-4504-9FE7-F85CA789CDCA}" destId="{1C561724-CD4E-4E09-98A3-3DC6FEB29FDC}" srcOrd="6" destOrd="0" presId="urn:microsoft.com/office/officeart/2005/8/layout/list1"/>
    <dgm:cxn modelId="{019B53D5-CE74-4794-9292-B9FFFE809FB2}" type="presParOf" srcId="{D2327A56-EC07-4504-9FE7-F85CA789CDCA}" destId="{B27D2E5A-042A-4159-AB76-FDE96C020120}" srcOrd="7" destOrd="0" presId="urn:microsoft.com/office/officeart/2005/8/layout/list1"/>
    <dgm:cxn modelId="{3841FFB9-DBDE-49D1-B370-26A1C680B39F}" type="presParOf" srcId="{D2327A56-EC07-4504-9FE7-F85CA789CDCA}" destId="{ED881F66-EEB2-4C81-94C9-783599DA680D}" srcOrd="8" destOrd="0" presId="urn:microsoft.com/office/officeart/2005/8/layout/list1"/>
    <dgm:cxn modelId="{47420CA7-A171-458B-9381-7CED8A4C696F}" type="presParOf" srcId="{ED881F66-EEB2-4C81-94C9-783599DA680D}" destId="{0C5B1FDC-E784-4EFA-9BC1-46BD6C07EA3E}" srcOrd="0" destOrd="0" presId="urn:microsoft.com/office/officeart/2005/8/layout/list1"/>
    <dgm:cxn modelId="{6A7AE78B-D2B7-46B8-9493-B9DA01EE7C08}" type="presParOf" srcId="{ED881F66-EEB2-4C81-94C9-783599DA680D}" destId="{B5D5B60C-BA11-4EFA-A20F-C4F183780660}" srcOrd="1" destOrd="0" presId="urn:microsoft.com/office/officeart/2005/8/layout/list1"/>
    <dgm:cxn modelId="{1030CD1D-2B34-4476-AC12-EFC829DC13DF}" type="presParOf" srcId="{D2327A56-EC07-4504-9FE7-F85CA789CDCA}" destId="{73DD5E46-70B2-46B1-AD45-2F72255604C6}" srcOrd="9" destOrd="0" presId="urn:microsoft.com/office/officeart/2005/8/layout/list1"/>
    <dgm:cxn modelId="{B5DF736A-5B82-4F40-ABEC-6AF5BAD1A4DC}" type="presParOf" srcId="{D2327A56-EC07-4504-9FE7-F85CA789CDCA}" destId="{D6EFA4F0-7FF6-4849-81E1-84C339BF578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CA2555-CA60-4ADE-BF0E-FE54DF44FD70}" type="doc">
      <dgm:prSet loTypeId="urn:microsoft.com/office/officeart/2005/8/layout/target2" loCatId="relationship" qsTypeId="urn:microsoft.com/office/officeart/2005/8/quickstyle/3d3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98B8D1B9-FC75-4344-A325-79160F508D7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МЕТОДИЧЕСКАЯ РАБОТА</a:t>
          </a:r>
          <a:endParaRPr lang="ru-RU" sz="3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E0602C-969F-4BCA-AE6B-36E7D1EC8386}" type="parTrans" cxnId="{20AF5BF4-92F0-4F88-AC4C-8D47343EA3C8}">
      <dgm:prSet/>
      <dgm:spPr/>
      <dgm:t>
        <a:bodyPr/>
        <a:lstStyle/>
        <a:p>
          <a:endParaRPr lang="ru-RU"/>
        </a:p>
      </dgm:t>
    </dgm:pt>
    <dgm:pt modelId="{2577CF3F-67C8-4502-9BCE-E790161997CE}" type="sibTrans" cxnId="{20AF5BF4-92F0-4F88-AC4C-8D47343EA3C8}">
      <dgm:prSet/>
      <dgm:spPr/>
      <dgm:t>
        <a:bodyPr/>
        <a:lstStyle/>
        <a:p>
          <a:endParaRPr lang="ru-RU"/>
        </a:p>
      </dgm:t>
    </dgm:pt>
    <dgm:pt modelId="{8701E935-430A-4492-8C21-7A3A44043E56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цель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9DC182F6-61DA-4902-ACC5-35A5542CEA1C}" type="parTrans" cxnId="{791B586A-11B3-41D6-BFA9-BB0A2A1CDC48}">
      <dgm:prSet/>
      <dgm:spPr/>
      <dgm:t>
        <a:bodyPr/>
        <a:lstStyle/>
        <a:p>
          <a:endParaRPr lang="ru-RU"/>
        </a:p>
      </dgm:t>
    </dgm:pt>
    <dgm:pt modelId="{92471E26-8FBE-4420-B3FB-0076F6EA78A5}" type="sibTrans" cxnId="{791B586A-11B3-41D6-BFA9-BB0A2A1CDC48}">
      <dgm:prSet/>
      <dgm:spPr/>
      <dgm:t>
        <a:bodyPr/>
        <a:lstStyle/>
        <a:p>
          <a:endParaRPr lang="ru-RU"/>
        </a:p>
      </dgm:t>
    </dgm:pt>
    <dgm:pt modelId="{055E8060-669F-4F2E-92DE-828DA63E65B6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задачи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497F03C-EB31-4FFD-AA01-8F210A7D7F26}" type="parTrans" cxnId="{AC5D94B2-F9B6-4AA9-8D10-2121601FF52C}">
      <dgm:prSet/>
      <dgm:spPr/>
      <dgm:t>
        <a:bodyPr/>
        <a:lstStyle/>
        <a:p>
          <a:endParaRPr lang="ru-RU"/>
        </a:p>
      </dgm:t>
    </dgm:pt>
    <dgm:pt modelId="{8A83CC77-5F7E-4EA1-A089-0B6153A821F7}" type="sibTrans" cxnId="{AC5D94B2-F9B6-4AA9-8D10-2121601FF52C}">
      <dgm:prSet/>
      <dgm:spPr/>
      <dgm:t>
        <a:bodyPr/>
        <a:lstStyle/>
        <a:p>
          <a:endParaRPr lang="ru-RU"/>
        </a:p>
      </dgm:t>
    </dgm:pt>
    <dgm:pt modelId="{2C5C4DD8-C850-4128-B535-A3C2522621B6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Создание условий для формирования образовательной и воспитательной среды для обучающихся с умственной отсталостью (интеллектуальными нарушениями)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5244D7E-CF7C-4E53-B268-1E73AD6140A3}" type="parTrans" cxnId="{C7633805-F7C9-476A-ABC4-7EF5DAC85A80}">
      <dgm:prSet/>
      <dgm:spPr/>
      <dgm:t>
        <a:bodyPr/>
        <a:lstStyle/>
        <a:p>
          <a:endParaRPr lang="ru-RU"/>
        </a:p>
      </dgm:t>
    </dgm:pt>
    <dgm:pt modelId="{D8A33440-5B13-45EB-A3C5-46EB795DB87C}" type="sibTrans" cxnId="{C7633805-F7C9-476A-ABC4-7EF5DAC85A80}">
      <dgm:prSet/>
      <dgm:spPr/>
      <dgm:t>
        <a:bodyPr/>
        <a:lstStyle/>
        <a:p>
          <a:endParaRPr lang="ru-RU"/>
        </a:p>
      </dgm:t>
    </dgm:pt>
    <dgm:pt modelId="{AA8E52A2-632D-403A-A870-AAE33656C6F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квалификации педагогических работников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3F19DC3-1E29-45EB-A243-0028BA030ACD}" type="parTrans" cxnId="{4EA6CC5E-7D4D-456A-8A18-376D058A1432}">
      <dgm:prSet/>
      <dgm:spPr/>
      <dgm:t>
        <a:bodyPr/>
        <a:lstStyle/>
        <a:p>
          <a:endParaRPr lang="ru-RU"/>
        </a:p>
      </dgm:t>
    </dgm:pt>
    <dgm:pt modelId="{EAECABF4-ABAE-466A-881E-92E68B05C514}" type="sibTrans" cxnId="{4EA6CC5E-7D4D-456A-8A18-376D058A1432}">
      <dgm:prSet/>
      <dgm:spPr/>
      <dgm:t>
        <a:bodyPr/>
        <a:lstStyle/>
        <a:p>
          <a:endParaRPr lang="ru-RU"/>
        </a:p>
      </dgm:t>
    </dgm:pt>
    <dgm:pt modelId="{C70FF1EC-9CBD-4C51-9F16-7F21CB33A7B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образовательного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5C28AFB-02EE-413E-81C9-0B7C935ED42E}" type="parTrans" cxnId="{231AC242-8463-4465-B50E-5EAB03F280C5}">
      <dgm:prSet/>
      <dgm:spPr/>
      <dgm:t>
        <a:bodyPr/>
        <a:lstStyle/>
        <a:p>
          <a:endParaRPr lang="ru-RU"/>
        </a:p>
      </dgm:t>
    </dgm:pt>
    <dgm:pt modelId="{782AFF0F-EC11-4A0B-9FA3-DECF737F27A2}" type="sibTrans" cxnId="{231AC242-8463-4465-B50E-5EAB03F280C5}">
      <dgm:prSet/>
      <dgm:spPr/>
      <dgm:t>
        <a:bodyPr/>
        <a:lstStyle/>
        <a:p>
          <a:endParaRPr lang="ru-RU"/>
        </a:p>
      </dgm:t>
    </dgm:pt>
    <dgm:pt modelId="{10669694-F7F8-4E6E-8FD7-8A5E2936DBB7}">
      <dgm:prSet phldrT="[Текст]" custT="1"/>
      <dgm:spPr/>
      <dgm:t>
        <a:bodyPr/>
        <a:lstStyle/>
        <a:p>
          <a:pPr algn="ctr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Развитие воспитательной среды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1E0BF398-121F-42F7-9F0A-A596EF46C883}" type="parTrans" cxnId="{617B8299-D98B-45C6-B784-304F611541C4}">
      <dgm:prSet/>
      <dgm:spPr/>
      <dgm:t>
        <a:bodyPr/>
        <a:lstStyle/>
        <a:p>
          <a:endParaRPr lang="ru-RU"/>
        </a:p>
      </dgm:t>
    </dgm:pt>
    <dgm:pt modelId="{542ECB76-B1C7-41C8-AE5E-EC551D8B50F4}" type="sibTrans" cxnId="{617B8299-D98B-45C6-B784-304F611541C4}">
      <dgm:prSet/>
      <dgm:spPr/>
      <dgm:t>
        <a:bodyPr/>
        <a:lstStyle/>
        <a:p>
          <a:endParaRPr lang="ru-RU"/>
        </a:p>
      </dgm:t>
    </dgm:pt>
    <dgm:pt modelId="{2ADCD875-C670-4650-B27D-26A9EF982FC7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Сетевое взаимодействие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12FA331-57B9-4087-87ED-AAFE174AA273}" type="parTrans" cxnId="{4112D6E5-D2E9-47B4-82EF-95E9B4B77758}">
      <dgm:prSet/>
      <dgm:spPr/>
      <dgm:t>
        <a:bodyPr/>
        <a:lstStyle/>
        <a:p>
          <a:endParaRPr lang="ru-RU"/>
        </a:p>
      </dgm:t>
    </dgm:pt>
    <dgm:pt modelId="{4735C194-AED8-42C8-A66D-7A11CCBD8092}" type="sibTrans" cxnId="{4112D6E5-D2E9-47B4-82EF-95E9B4B77758}">
      <dgm:prSet/>
      <dgm:spPr/>
      <dgm:t>
        <a:bodyPr/>
        <a:lstStyle/>
        <a:p>
          <a:endParaRPr lang="ru-RU"/>
        </a:p>
      </dgm:t>
    </dgm:pt>
    <dgm:pt modelId="{BE94C773-641F-4831-97A3-F4A9BCEA2756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Транслирование опыта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A172E73-3475-4C5D-948B-D229961BF2A2}" type="parTrans" cxnId="{4F400144-7957-460D-B82C-5406E25715D2}">
      <dgm:prSet/>
      <dgm:spPr/>
      <dgm:t>
        <a:bodyPr/>
        <a:lstStyle/>
        <a:p>
          <a:endParaRPr lang="ru-RU"/>
        </a:p>
      </dgm:t>
    </dgm:pt>
    <dgm:pt modelId="{71C44A10-4980-458C-BB78-3EBEE74F0001}" type="sibTrans" cxnId="{4F400144-7957-460D-B82C-5406E25715D2}">
      <dgm:prSet/>
      <dgm:spPr/>
      <dgm:t>
        <a:bodyPr/>
        <a:lstStyle/>
        <a:p>
          <a:endParaRPr lang="ru-RU"/>
        </a:p>
      </dgm:t>
    </dgm:pt>
    <dgm:pt modelId="{FEF3A80E-8B89-41FF-AB22-5D6753C3B83E}" type="pres">
      <dgm:prSet presAssocID="{30CA2555-CA60-4ADE-BF0E-FE54DF44FD7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E59946B-EBDC-413B-AA18-6048936834C8}" type="pres">
      <dgm:prSet presAssocID="{30CA2555-CA60-4ADE-BF0E-FE54DF44FD70}" presName="outerBox" presStyleCnt="0"/>
      <dgm:spPr/>
    </dgm:pt>
    <dgm:pt modelId="{1989CF40-20E1-4238-8153-745965A2B4D0}" type="pres">
      <dgm:prSet presAssocID="{30CA2555-CA60-4ADE-BF0E-FE54DF44FD70}" presName="outerBoxParent" presStyleLbl="node1" presStyleIdx="0" presStyleCnt="3"/>
      <dgm:spPr/>
      <dgm:t>
        <a:bodyPr/>
        <a:lstStyle/>
        <a:p>
          <a:endParaRPr lang="ru-RU"/>
        </a:p>
      </dgm:t>
    </dgm:pt>
    <dgm:pt modelId="{FDE651B6-D6CF-4AAD-9CB5-FF206447FADC}" type="pres">
      <dgm:prSet presAssocID="{30CA2555-CA60-4ADE-BF0E-FE54DF44FD70}" presName="outerBoxChildren" presStyleCnt="0"/>
      <dgm:spPr/>
    </dgm:pt>
    <dgm:pt modelId="{196DD8AC-CB4A-42A0-BF02-631E200B54DD}" type="pres">
      <dgm:prSet presAssocID="{8701E935-430A-4492-8C21-7A3A44043E56}" presName="oChild" presStyleLbl="fgAcc1" presStyleIdx="0" presStyleCnt="6" custLinFactNeighborX="3846" custLinFactNeighborY="-52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B2B6B-E61A-4DC0-BCE9-3D9668615131}" type="pres">
      <dgm:prSet presAssocID="{92471E26-8FBE-4420-B3FB-0076F6EA78A5}" presName="outerSibTrans" presStyleCnt="0"/>
      <dgm:spPr/>
    </dgm:pt>
    <dgm:pt modelId="{14BF6704-9D8A-4066-ACF4-A1E0E7BF358C}" type="pres">
      <dgm:prSet presAssocID="{055E8060-669F-4F2E-92DE-828DA63E65B6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81A4B-15E3-442B-8AAD-4ADD2B418C1A}" type="pres">
      <dgm:prSet presAssocID="{30CA2555-CA60-4ADE-BF0E-FE54DF44FD70}" presName="middleBox" presStyleCnt="0"/>
      <dgm:spPr/>
    </dgm:pt>
    <dgm:pt modelId="{F12EC4FF-BB23-471E-AB37-DB68F3975492}" type="pres">
      <dgm:prSet presAssocID="{30CA2555-CA60-4ADE-BF0E-FE54DF44FD70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03CBCA3F-9252-4149-AA7B-B60E8867B54B}" type="pres">
      <dgm:prSet presAssocID="{30CA2555-CA60-4ADE-BF0E-FE54DF44FD70}" presName="middleBoxChildren" presStyleCnt="0"/>
      <dgm:spPr/>
    </dgm:pt>
    <dgm:pt modelId="{BE2B4205-7015-4FDE-8756-2270F5A418B0}" type="pres">
      <dgm:prSet presAssocID="{AA8E52A2-632D-403A-A870-AAE33656C6FE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E1217-159D-4012-84ED-7E8A3B434DEB}" type="pres">
      <dgm:prSet presAssocID="{EAECABF4-ABAE-466A-881E-92E68B05C514}" presName="middleSibTrans" presStyleCnt="0"/>
      <dgm:spPr/>
    </dgm:pt>
    <dgm:pt modelId="{1464419B-98C4-424A-A5ED-0921022A0FD9}" type="pres">
      <dgm:prSet presAssocID="{C70FF1EC-9CBD-4C51-9F16-7F21CB33A7B7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83E4C-FF8B-4B52-8C38-7F378D34FF49}" type="pres">
      <dgm:prSet presAssocID="{30CA2555-CA60-4ADE-BF0E-FE54DF44FD70}" presName="centerBox" presStyleCnt="0"/>
      <dgm:spPr/>
    </dgm:pt>
    <dgm:pt modelId="{09869B9E-DD5C-4A93-88C2-46F78DF710A6}" type="pres">
      <dgm:prSet presAssocID="{30CA2555-CA60-4ADE-BF0E-FE54DF44FD70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1CC10404-E29A-447B-B4D4-D0436F6F18F4}" type="pres">
      <dgm:prSet presAssocID="{30CA2555-CA60-4ADE-BF0E-FE54DF44FD70}" presName="centerBoxChildren" presStyleCnt="0"/>
      <dgm:spPr/>
    </dgm:pt>
    <dgm:pt modelId="{4902C050-4389-40D6-BB0D-7338A954519C}" type="pres">
      <dgm:prSet presAssocID="{2ADCD875-C670-4650-B27D-26A9EF982FC7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E9AF1-0D7F-4F16-B177-BE11ABB48C5C}" type="pres">
      <dgm:prSet presAssocID="{4735C194-AED8-42C8-A66D-7A11CCBD8092}" presName="centerSibTrans" presStyleCnt="0"/>
      <dgm:spPr/>
    </dgm:pt>
    <dgm:pt modelId="{339C8C93-1741-4D64-8957-07BF51DC1029}" type="pres">
      <dgm:prSet presAssocID="{BE94C773-641F-4831-97A3-F4A9BCEA2756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1AC242-8463-4465-B50E-5EAB03F280C5}" srcId="{2C5C4DD8-C850-4128-B535-A3C2522621B6}" destId="{C70FF1EC-9CBD-4C51-9F16-7F21CB33A7B7}" srcOrd="1" destOrd="0" parTransId="{45C28AFB-02EE-413E-81C9-0B7C935ED42E}" sibTransId="{782AFF0F-EC11-4A0B-9FA3-DECF737F27A2}"/>
    <dgm:cxn modelId="{4112D6E5-D2E9-47B4-82EF-95E9B4B77758}" srcId="{10669694-F7F8-4E6E-8FD7-8A5E2936DBB7}" destId="{2ADCD875-C670-4650-B27D-26A9EF982FC7}" srcOrd="0" destOrd="0" parTransId="{212FA331-57B9-4087-87ED-AAFE174AA273}" sibTransId="{4735C194-AED8-42C8-A66D-7A11CCBD8092}"/>
    <dgm:cxn modelId="{B68422EF-78D6-4A0C-AFE0-16F4E332850D}" type="presOf" srcId="{055E8060-669F-4F2E-92DE-828DA63E65B6}" destId="{14BF6704-9D8A-4066-ACF4-A1E0E7BF358C}" srcOrd="0" destOrd="0" presId="urn:microsoft.com/office/officeart/2005/8/layout/target2"/>
    <dgm:cxn modelId="{4A64FF58-66B2-48A7-A28A-7DCB3BD71562}" type="presOf" srcId="{C70FF1EC-9CBD-4C51-9F16-7F21CB33A7B7}" destId="{1464419B-98C4-424A-A5ED-0921022A0FD9}" srcOrd="0" destOrd="0" presId="urn:microsoft.com/office/officeart/2005/8/layout/target2"/>
    <dgm:cxn modelId="{791B586A-11B3-41D6-BFA9-BB0A2A1CDC48}" srcId="{98B8D1B9-FC75-4344-A325-79160F508D77}" destId="{8701E935-430A-4492-8C21-7A3A44043E56}" srcOrd="0" destOrd="0" parTransId="{9DC182F6-61DA-4902-ACC5-35A5542CEA1C}" sibTransId="{92471E26-8FBE-4420-B3FB-0076F6EA78A5}"/>
    <dgm:cxn modelId="{29287E27-F2B1-484F-ACD0-D35169FCEF59}" type="presOf" srcId="{BE94C773-641F-4831-97A3-F4A9BCEA2756}" destId="{339C8C93-1741-4D64-8957-07BF51DC1029}" srcOrd="0" destOrd="0" presId="urn:microsoft.com/office/officeart/2005/8/layout/target2"/>
    <dgm:cxn modelId="{617B8299-D98B-45C6-B784-304F611541C4}" srcId="{30CA2555-CA60-4ADE-BF0E-FE54DF44FD70}" destId="{10669694-F7F8-4E6E-8FD7-8A5E2936DBB7}" srcOrd="2" destOrd="0" parTransId="{1E0BF398-121F-42F7-9F0A-A596EF46C883}" sibTransId="{542ECB76-B1C7-41C8-AE5E-EC551D8B50F4}"/>
    <dgm:cxn modelId="{AB695C7E-AC4C-4746-88AB-E80BAD2ABC68}" type="presOf" srcId="{98B8D1B9-FC75-4344-A325-79160F508D77}" destId="{1989CF40-20E1-4238-8153-745965A2B4D0}" srcOrd="0" destOrd="0" presId="urn:microsoft.com/office/officeart/2005/8/layout/target2"/>
    <dgm:cxn modelId="{4EA6CC5E-7D4D-456A-8A18-376D058A1432}" srcId="{2C5C4DD8-C850-4128-B535-A3C2522621B6}" destId="{AA8E52A2-632D-403A-A870-AAE33656C6FE}" srcOrd="0" destOrd="0" parTransId="{03F19DC3-1E29-45EB-A243-0028BA030ACD}" sibTransId="{EAECABF4-ABAE-466A-881E-92E68B05C514}"/>
    <dgm:cxn modelId="{AC5D94B2-F9B6-4AA9-8D10-2121601FF52C}" srcId="{98B8D1B9-FC75-4344-A325-79160F508D77}" destId="{055E8060-669F-4F2E-92DE-828DA63E65B6}" srcOrd="1" destOrd="0" parTransId="{2497F03C-EB31-4FFD-AA01-8F210A7D7F26}" sibTransId="{8A83CC77-5F7E-4EA1-A089-0B6153A821F7}"/>
    <dgm:cxn modelId="{20AF5BF4-92F0-4F88-AC4C-8D47343EA3C8}" srcId="{30CA2555-CA60-4ADE-BF0E-FE54DF44FD70}" destId="{98B8D1B9-FC75-4344-A325-79160F508D77}" srcOrd="0" destOrd="0" parTransId="{89E0602C-969F-4BCA-AE6B-36E7D1EC8386}" sibTransId="{2577CF3F-67C8-4502-9BCE-E790161997CE}"/>
    <dgm:cxn modelId="{039B49B6-0A46-4A82-8FB8-8746166DB8AA}" type="presOf" srcId="{2C5C4DD8-C850-4128-B535-A3C2522621B6}" destId="{F12EC4FF-BB23-471E-AB37-DB68F3975492}" srcOrd="0" destOrd="0" presId="urn:microsoft.com/office/officeart/2005/8/layout/target2"/>
    <dgm:cxn modelId="{4FC91EAF-96F4-4924-A2D0-A56C767D00CF}" type="presOf" srcId="{2ADCD875-C670-4650-B27D-26A9EF982FC7}" destId="{4902C050-4389-40D6-BB0D-7338A954519C}" srcOrd="0" destOrd="0" presId="urn:microsoft.com/office/officeart/2005/8/layout/target2"/>
    <dgm:cxn modelId="{7ED6DA10-EB1E-4F1D-88D6-3647F87D7E35}" type="presOf" srcId="{8701E935-430A-4492-8C21-7A3A44043E56}" destId="{196DD8AC-CB4A-42A0-BF02-631E200B54DD}" srcOrd="0" destOrd="0" presId="urn:microsoft.com/office/officeart/2005/8/layout/target2"/>
    <dgm:cxn modelId="{494A184E-A78E-40B7-8BC1-F8FEEDE9D7C2}" type="presOf" srcId="{10669694-F7F8-4E6E-8FD7-8A5E2936DBB7}" destId="{09869B9E-DD5C-4A93-88C2-46F78DF710A6}" srcOrd="0" destOrd="0" presId="urn:microsoft.com/office/officeart/2005/8/layout/target2"/>
    <dgm:cxn modelId="{4F400144-7957-460D-B82C-5406E25715D2}" srcId="{10669694-F7F8-4E6E-8FD7-8A5E2936DBB7}" destId="{BE94C773-641F-4831-97A3-F4A9BCEA2756}" srcOrd="1" destOrd="0" parTransId="{CA172E73-3475-4C5D-948B-D229961BF2A2}" sibTransId="{71C44A10-4980-458C-BB78-3EBEE74F0001}"/>
    <dgm:cxn modelId="{3B8D9FAB-5E31-4C3F-B1B2-F945CAA5206A}" type="presOf" srcId="{AA8E52A2-632D-403A-A870-AAE33656C6FE}" destId="{BE2B4205-7015-4FDE-8756-2270F5A418B0}" srcOrd="0" destOrd="0" presId="urn:microsoft.com/office/officeart/2005/8/layout/target2"/>
    <dgm:cxn modelId="{C7633805-F7C9-476A-ABC4-7EF5DAC85A80}" srcId="{30CA2555-CA60-4ADE-BF0E-FE54DF44FD70}" destId="{2C5C4DD8-C850-4128-B535-A3C2522621B6}" srcOrd="1" destOrd="0" parTransId="{45244D7E-CF7C-4E53-B268-1E73AD6140A3}" sibTransId="{D8A33440-5B13-45EB-A3C5-46EB795DB87C}"/>
    <dgm:cxn modelId="{1B0F96D6-F618-40DF-AE29-7A2F036B6AA4}" type="presOf" srcId="{30CA2555-CA60-4ADE-BF0E-FE54DF44FD70}" destId="{FEF3A80E-8B89-41FF-AB22-5D6753C3B83E}" srcOrd="0" destOrd="0" presId="urn:microsoft.com/office/officeart/2005/8/layout/target2"/>
    <dgm:cxn modelId="{13C91D5B-80AE-4B5B-B3E8-907061CF14B2}" type="presParOf" srcId="{FEF3A80E-8B89-41FF-AB22-5D6753C3B83E}" destId="{EE59946B-EBDC-413B-AA18-6048936834C8}" srcOrd="0" destOrd="0" presId="urn:microsoft.com/office/officeart/2005/8/layout/target2"/>
    <dgm:cxn modelId="{EC3D03D1-65C6-44E9-9B40-3A804C474F48}" type="presParOf" srcId="{EE59946B-EBDC-413B-AA18-6048936834C8}" destId="{1989CF40-20E1-4238-8153-745965A2B4D0}" srcOrd="0" destOrd="0" presId="urn:microsoft.com/office/officeart/2005/8/layout/target2"/>
    <dgm:cxn modelId="{2813F386-5677-4E75-9A70-53CFA38898DC}" type="presParOf" srcId="{EE59946B-EBDC-413B-AA18-6048936834C8}" destId="{FDE651B6-D6CF-4AAD-9CB5-FF206447FADC}" srcOrd="1" destOrd="0" presId="urn:microsoft.com/office/officeart/2005/8/layout/target2"/>
    <dgm:cxn modelId="{CDD990FD-AE83-4E26-8D3E-890E2FF728AE}" type="presParOf" srcId="{FDE651B6-D6CF-4AAD-9CB5-FF206447FADC}" destId="{196DD8AC-CB4A-42A0-BF02-631E200B54DD}" srcOrd="0" destOrd="0" presId="urn:microsoft.com/office/officeart/2005/8/layout/target2"/>
    <dgm:cxn modelId="{2FDB2405-B1F2-4370-A19C-3F0A454DA30F}" type="presParOf" srcId="{FDE651B6-D6CF-4AAD-9CB5-FF206447FADC}" destId="{E1AB2B6B-E61A-4DC0-BCE9-3D9668615131}" srcOrd="1" destOrd="0" presId="urn:microsoft.com/office/officeart/2005/8/layout/target2"/>
    <dgm:cxn modelId="{D371E4A2-BA4E-4ED0-BAC9-A9A95D42D34E}" type="presParOf" srcId="{FDE651B6-D6CF-4AAD-9CB5-FF206447FADC}" destId="{14BF6704-9D8A-4066-ACF4-A1E0E7BF358C}" srcOrd="2" destOrd="0" presId="urn:microsoft.com/office/officeart/2005/8/layout/target2"/>
    <dgm:cxn modelId="{BBB10D4B-18D0-4E63-8891-E2591CA3133A}" type="presParOf" srcId="{FEF3A80E-8B89-41FF-AB22-5D6753C3B83E}" destId="{E8481A4B-15E3-442B-8AAD-4ADD2B418C1A}" srcOrd="1" destOrd="0" presId="urn:microsoft.com/office/officeart/2005/8/layout/target2"/>
    <dgm:cxn modelId="{184F4C27-079A-4F00-AE94-0851D62323F1}" type="presParOf" srcId="{E8481A4B-15E3-442B-8AAD-4ADD2B418C1A}" destId="{F12EC4FF-BB23-471E-AB37-DB68F3975492}" srcOrd="0" destOrd="0" presId="urn:microsoft.com/office/officeart/2005/8/layout/target2"/>
    <dgm:cxn modelId="{E7AA111D-E2FA-4276-905D-0A735EF8F1F1}" type="presParOf" srcId="{E8481A4B-15E3-442B-8AAD-4ADD2B418C1A}" destId="{03CBCA3F-9252-4149-AA7B-B60E8867B54B}" srcOrd="1" destOrd="0" presId="urn:microsoft.com/office/officeart/2005/8/layout/target2"/>
    <dgm:cxn modelId="{729339AB-4F10-4597-9507-4C858299C273}" type="presParOf" srcId="{03CBCA3F-9252-4149-AA7B-B60E8867B54B}" destId="{BE2B4205-7015-4FDE-8756-2270F5A418B0}" srcOrd="0" destOrd="0" presId="urn:microsoft.com/office/officeart/2005/8/layout/target2"/>
    <dgm:cxn modelId="{91A1289F-D5CC-4B81-BE37-3B3D9101FDA2}" type="presParOf" srcId="{03CBCA3F-9252-4149-AA7B-B60E8867B54B}" destId="{AC6E1217-159D-4012-84ED-7E8A3B434DEB}" srcOrd="1" destOrd="0" presId="urn:microsoft.com/office/officeart/2005/8/layout/target2"/>
    <dgm:cxn modelId="{4E198945-8181-482E-B73E-C54B10CB34BF}" type="presParOf" srcId="{03CBCA3F-9252-4149-AA7B-B60E8867B54B}" destId="{1464419B-98C4-424A-A5ED-0921022A0FD9}" srcOrd="2" destOrd="0" presId="urn:microsoft.com/office/officeart/2005/8/layout/target2"/>
    <dgm:cxn modelId="{C0E2B4F0-5CE2-48A2-8CA3-ECC9250F49F9}" type="presParOf" srcId="{FEF3A80E-8B89-41FF-AB22-5D6753C3B83E}" destId="{BFA83E4C-FF8B-4B52-8C38-7F378D34FF49}" srcOrd="2" destOrd="0" presId="urn:microsoft.com/office/officeart/2005/8/layout/target2"/>
    <dgm:cxn modelId="{5BE4600E-1BE7-4D9D-AB4C-F3DFB5E574AD}" type="presParOf" srcId="{BFA83E4C-FF8B-4B52-8C38-7F378D34FF49}" destId="{09869B9E-DD5C-4A93-88C2-46F78DF710A6}" srcOrd="0" destOrd="0" presId="urn:microsoft.com/office/officeart/2005/8/layout/target2"/>
    <dgm:cxn modelId="{D23BA24E-3A9A-4B92-B623-D95E2DC3AD45}" type="presParOf" srcId="{BFA83E4C-FF8B-4B52-8C38-7F378D34FF49}" destId="{1CC10404-E29A-447B-B4D4-D0436F6F18F4}" srcOrd="1" destOrd="0" presId="urn:microsoft.com/office/officeart/2005/8/layout/target2"/>
    <dgm:cxn modelId="{E188F454-A011-4CC4-8D08-948A0E070D58}" type="presParOf" srcId="{1CC10404-E29A-447B-B4D4-D0436F6F18F4}" destId="{4902C050-4389-40D6-BB0D-7338A954519C}" srcOrd="0" destOrd="0" presId="urn:microsoft.com/office/officeart/2005/8/layout/target2"/>
    <dgm:cxn modelId="{6AF90F4D-E947-4884-A24D-DA77FD8F56AA}" type="presParOf" srcId="{1CC10404-E29A-447B-B4D4-D0436F6F18F4}" destId="{EFDE9AF1-0D7F-4F16-B177-BE11ABB48C5C}" srcOrd="1" destOrd="0" presId="urn:microsoft.com/office/officeart/2005/8/layout/target2"/>
    <dgm:cxn modelId="{E3B17DB7-9B0F-4DF9-B7BB-0513C1C0D18B}" type="presParOf" srcId="{1CC10404-E29A-447B-B4D4-D0436F6F18F4}" destId="{339C8C93-1741-4D64-8957-07BF51DC1029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1BEA1B-BB7B-4FFC-9E77-3108D5419EBE}" type="doc">
      <dgm:prSet loTypeId="urn:microsoft.com/office/officeart/2005/8/layout/hList6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360775D-5216-4BCD-97FA-8A3B367CD66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Модель профориентации</a:t>
          </a:r>
          <a:endParaRPr lang="ru-RU" sz="28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F42B808-9EDC-4B34-8E83-D656827DC089}" type="parTrans" cxnId="{075887F2-5E42-451E-B957-6E7B4066FCFC}">
      <dgm:prSet/>
      <dgm:spPr/>
      <dgm:t>
        <a:bodyPr/>
        <a:lstStyle/>
        <a:p>
          <a:endParaRPr lang="ru-RU"/>
        </a:p>
      </dgm:t>
    </dgm:pt>
    <dgm:pt modelId="{49470D52-66AB-4C6E-852C-C17E511182C1}" type="sibTrans" cxnId="{075887F2-5E42-451E-B957-6E7B4066FCFC}">
      <dgm:prSet/>
      <dgm:spPr/>
      <dgm:t>
        <a:bodyPr/>
        <a:lstStyle/>
        <a:p>
          <a:endParaRPr lang="ru-RU"/>
        </a:p>
      </dgm:t>
    </dgm:pt>
    <dgm:pt modelId="{F05ED33D-C622-42CC-A124-0AB27648E3E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Обучающие семинары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BD6389-1952-49F4-A006-A09CF0CC07CA}" type="parTrans" cxnId="{155E569E-0BCF-4026-A8E2-E510CF3967BE}">
      <dgm:prSet/>
      <dgm:spPr/>
      <dgm:t>
        <a:bodyPr/>
        <a:lstStyle/>
        <a:p>
          <a:endParaRPr lang="ru-RU"/>
        </a:p>
      </dgm:t>
    </dgm:pt>
    <dgm:pt modelId="{54F6AB1D-91D6-4133-83BF-FB3FFB3567AF}" type="sibTrans" cxnId="{155E569E-0BCF-4026-A8E2-E510CF3967BE}">
      <dgm:prSet/>
      <dgm:spPr/>
      <dgm:t>
        <a:bodyPr/>
        <a:lstStyle/>
        <a:p>
          <a:endParaRPr lang="ru-RU"/>
        </a:p>
      </dgm:t>
    </dgm:pt>
    <dgm:pt modelId="{50CB1FCF-5956-469B-B3D1-6B5F04F7AEF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Инклюзивное сопровождение 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9A2C40-DD2D-4A8E-B558-CF4918A8CB19}" type="parTrans" cxnId="{F1C6832C-10EE-45B0-B3A3-332C19846128}">
      <dgm:prSet/>
      <dgm:spPr/>
      <dgm:t>
        <a:bodyPr/>
        <a:lstStyle/>
        <a:p>
          <a:endParaRPr lang="ru-RU"/>
        </a:p>
      </dgm:t>
    </dgm:pt>
    <dgm:pt modelId="{9129464B-4B51-455A-B961-52A31104675E}" type="sibTrans" cxnId="{F1C6832C-10EE-45B0-B3A3-332C19846128}">
      <dgm:prSet/>
      <dgm:spPr/>
      <dgm:t>
        <a:bodyPr/>
        <a:lstStyle/>
        <a:p>
          <a:endParaRPr lang="ru-RU"/>
        </a:p>
      </dgm:t>
    </dgm:pt>
    <dgm:pt modelId="{0ADF1137-EF94-4235-B680-2A0E8D6439EF}" type="pres">
      <dgm:prSet presAssocID="{681BEA1B-BB7B-4FFC-9E77-3108D5419EB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929991-6B9C-4EC1-B3E1-7692E17CC8D7}" type="pres">
      <dgm:prSet presAssocID="{1360775D-5216-4BCD-97FA-8A3B367CD66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85A1D-6698-41C2-934B-CAEC1C90944D}" type="pres">
      <dgm:prSet presAssocID="{49470D52-66AB-4C6E-852C-C17E511182C1}" presName="sibTrans" presStyleCnt="0"/>
      <dgm:spPr/>
    </dgm:pt>
    <dgm:pt modelId="{F39B72CB-0788-4277-A371-02890DD553B2}" type="pres">
      <dgm:prSet presAssocID="{F05ED33D-C622-42CC-A124-0AB27648E3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2C18A-6788-493B-B497-64A00722776C}" type="pres">
      <dgm:prSet presAssocID="{54F6AB1D-91D6-4133-83BF-FB3FFB3567AF}" presName="sibTrans" presStyleCnt="0"/>
      <dgm:spPr/>
    </dgm:pt>
    <dgm:pt modelId="{01E40547-81F3-4709-829F-E6333455A3EA}" type="pres">
      <dgm:prSet presAssocID="{50CB1FCF-5956-469B-B3D1-6B5F04F7AE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E13BA5-B02E-4134-B85B-19B21ABC0BEB}" type="presOf" srcId="{F05ED33D-C622-42CC-A124-0AB27648E3EC}" destId="{F39B72CB-0788-4277-A371-02890DD553B2}" srcOrd="0" destOrd="0" presId="urn:microsoft.com/office/officeart/2005/8/layout/hList6"/>
    <dgm:cxn modelId="{738D4F6D-04DE-48D8-A3E7-214EF1B0FC31}" type="presOf" srcId="{50CB1FCF-5956-469B-B3D1-6B5F04F7AEF8}" destId="{01E40547-81F3-4709-829F-E6333455A3EA}" srcOrd="0" destOrd="0" presId="urn:microsoft.com/office/officeart/2005/8/layout/hList6"/>
    <dgm:cxn modelId="{B08CD13E-A2A5-4CC4-9BD8-FEB1E56CC161}" type="presOf" srcId="{681BEA1B-BB7B-4FFC-9E77-3108D5419EBE}" destId="{0ADF1137-EF94-4235-B680-2A0E8D6439EF}" srcOrd="0" destOrd="0" presId="urn:microsoft.com/office/officeart/2005/8/layout/hList6"/>
    <dgm:cxn modelId="{F1C6832C-10EE-45B0-B3A3-332C19846128}" srcId="{681BEA1B-BB7B-4FFC-9E77-3108D5419EBE}" destId="{50CB1FCF-5956-469B-B3D1-6B5F04F7AEF8}" srcOrd="2" destOrd="0" parTransId="{639A2C40-DD2D-4A8E-B558-CF4918A8CB19}" sibTransId="{9129464B-4B51-455A-B961-52A31104675E}"/>
    <dgm:cxn modelId="{155E569E-0BCF-4026-A8E2-E510CF3967BE}" srcId="{681BEA1B-BB7B-4FFC-9E77-3108D5419EBE}" destId="{F05ED33D-C622-42CC-A124-0AB27648E3EC}" srcOrd="1" destOrd="0" parTransId="{ECBD6389-1952-49F4-A006-A09CF0CC07CA}" sibTransId="{54F6AB1D-91D6-4133-83BF-FB3FFB3567AF}"/>
    <dgm:cxn modelId="{E09263B2-E1E7-41F6-A810-6E4B5B7D5CAA}" type="presOf" srcId="{1360775D-5216-4BCD-97FA-8A3B367CD661}" destId="{A6929991-6B9C-4EC1-B3E1-7692E17CC8D7}" srcOrd="0" destOrd="0" presId="urn:microsoft.com/office/officeart/2005/8/layout/hList6"/>
    <dgm:cxn modelId="{075887F2-5E42-451E-B957-6E7B4066FCFC}" srcId="{681BEA1B-BB7B-4FFC-9E77-3108D5419EBE}" destId="{1360775D-5216-4BCD-97FA-8A3B367CD661}" srcOrd="0" destOrd="0" parTransId="{5F42B808-9EDC-4B34-8E83-D656827DC089}" sibTransId="{49470D52-66AB-4C6E-852C-C17E511182C1}"/>
    <dgm:cxn modelId="{31856F20-AE9A-4D98-BC4B-4F3782B9937B}" type="presParOf" srcId="{0ADF1137-EF94-4235-B680-2A0E8D6439EF}" destId="{A6929991-6B9C-4EC1-B3E1-7692E17CC8D7}" srcOrd="0" destOrd="0" presId="urn:microsoft.com/office/officeart/2005/8/layout/hList6"/>
    <dgm:cxn modelId="{803ADB56-7DA9-4E77-92F4-74246EB71B13}" type="presParOf" srcId="{0ADF1137-EF94-4235-B680-2A0E8D6439EF}" destId="{66185A1D-6698-41C2-934B-CAEC1C90944D}" srcOrd="1" destOrd="0" presId="urn:microsoft.com/office/officeart/2005/8/layout/hList6"/>
    <dgm:cxn modelId="{FFD58DAF-9E49-4D4F-BD76-ABCC3E877126}" type="presParOf" srcId="{0ADF1137-EF94-4235-B680-2A0E8D6439EF}" destId="{F39B72CB-0788-4277-A371-02890DD553B2}" srcOrd="2" destOrd="0" presId="urn:microsoft.com/office/officeart/2005/8/layout/hList6"/>
    <dgm:cxn modelId="{404A79B0-655E-4DC8-80D1-85A2277B77B1}" type="presParOf" srcId="{0ADF1137-EF94-4235-B680-2A0E8D6439EF}" destId="{73B2C18A-6788-493B-B497-64A00722776C}" srcOrd="3" destOrd="0" presId="urn:microsoft.com/office/officeart/2005/8/layout/hList6"/>
    <dgm:cxn modelId="{D3818F67-C875-40A0-824F-000D470156D5}" type="presParOf" srcId="{0ADF1137-EF94-4235-B680-2A0E8D6439EF}" destId="{01E40547-81F3-4709-829F-E6333455A3E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DF252F-3F11-40F6-844D-56741D3C9DE3}" type="doc">
      <dgm:prSet loTypeId="urn:microsoft.com/office/officeart/2005/8/layout/lProcess2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20740A-4115-4E52-A1C6-7DBACA43E372}">
      <dgm:prSet phldrT="[Текст]" custT="1"/>
      <dgm:spPr/>
      <dgm:t>
        <a:bodyPr/>
        <a:lstStyle/>
        <a:p>
          <a:endParaRPr lang="ru-RU" sz="20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Обновлена материально-техническая база</a:t>
          </a:r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Повышение качества знаний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5B45CF6-024E-485C-B87B-C364DA4BE922}" type="parTrans" cxnId="{FA80277E-9DB0-4BEA-A613-9CDC57F593CB}">
      <dgm:prSet/>
      <dgm:spPr/>
      <dgm:t>
        <a:bodyPr/>
        <a:lstStyle/>
        <a:p>
          <a:endParaRPr lang="ru-RU"/>
        </a:p>
      </dgm:t>
    </dgm:pt>
    <dgm:pt modelId="{7BFDDE19-11E9-45C2-92B5-246C65BCCBFB}" type="sibTrans" cxnId="{FA80277E-9DB0-4BEA-A613-9CDC57F593CB}">
      <dgm:prSet/>
      <dgm:spPr/>
      <dgm:t>
        <a:bodyPr/>
        <a:lstStyle/>
        <a:p>
          <a:endParaRPr lang="ru-RU"/>
        </a:p>
      </dgm:t>
    </dgm:pt>
    <dgm:pt modelId="{2CE3ECC5-3A22-4844-A5DB-407FC577EBF1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Повышение учебной мотивации до 100%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223D6E-A629-450D-A95B-8AFEF2F3F708}" type="parTrans" cxnId="{A174C8E7-5656-4E24-B52D-67F45AA75D55}">
      <dgm:prSet/>
      <dgm:spPr/>
      <dgm:t>
        <a:bodyPr/>
        <a:lstStyle/>
        <a:p>
          <a:endParaRPr lang="ru-RU"/>
        </a:p>
      </dgm:t>
    </dgm:pt>
    <dgm:pt modelId="{861F57D4-C4F4-4D23-B65B-08A0079A04B2}" type="sibTrans" cxnId="{A174C8E7-5656-4E24-B52D-67F45AA75D55}">
      <dgm:prSet/>
      <dgm:spPr/>
      <dgm:t>
        <a:bodyPr/>
        <a:lstStyle/>
        <a:p>
          <a:endParaRPr lang="ru-RU"/>
        </a:p>
      </dgm:t>
    </dgm:pt>
    <dgm:pt modelId="{3FD19313-621D-4A4C-8FC3-6BBBC269848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возрастёт на 20%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1A25BD-A27D-49DD-A51C-BA770AD38F1B}" type="parTrans" cxnId="{DECBB555-F08C-4651-B6E1-02C8C97C7D5B}">
      <dgm:prSet/>
      <dgm:spPr/>
      <dgm:t>
        <a:bodyPr/>
        <a:lstStyle/>
        <a:p>
          <a:endParaRPr lang="ru-RU"/>
        </a:p>
      </dgm:t>
    </dgm:pt>
    <dgm:pt modelId="{0DF7F75A-2532-4200-813A-918EC3498FD4}" type="sibTrans" cxnId="{DECBB555-F08C-4651-B6E1-02C8C97C7D5B}">
      <dgm:prSet/>
      <dgm:spPr/>
      <dgm:t>
        <a:bodyPr/>
        <a:lstStyle/>
        <a:p>
          <a:endParaRPr lang="ru-RU"/>
        </a:p>
      </dgm:t>
    </dgm:pt>
    <dgm:pt modelId="{E65D1A6A-C047-44E8-BFD6-06D2F11F7E04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Участие педагогов в профессиональных конкурсах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79EADB7-1166-4704-9B92-1274E932A380}" type="parTrans" cxnId="{AE437EEC-D0A0-4863-AE1F-E02E5AC26031}">
      <dgm:prSet/>
      <dgm:spPr/>
      <dgm:t>
        <a:bodyPr/>
        <a:lstStyle/>
        <a:p>
          <a:endParaRPr lang="ru-RU"/>
        </a:p>
      </dgm:t>
    </dgm:pt>
    <dgm:pt modelId="{66C253F5-CA15-4496-AF7B-70843EDDCA84}" type="sibTrans" cxnId="{AE437EEC-D0A0-4863-AE1F-E02E5AC26031}">
      <dgm:prSet/>
      <dgm:spPr/>
      <dgm:t>
        <a:bodyPr/>
        <a:lstStyle/>
        <a:p>
          <a:endParaRPr lang="ru-RU"/>
        </a:p>
      </dgm:t>
    </dgm:pt>
    <dgm:pt modelId="{403B8C96-E353-46A6-B20F-74CB4FE107E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Профессиональное образование увеличится на 30%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8A2E73-40D0-42C2-8DA9-63807E8F4889}" type="parTrans" cxnId="{440E1584-C44E-4F5D-A8A9-2484492AF4DB}">
      <dgm:prSet/>
      <dgm:spPr/>
      <dgm:t>
        <a:bodyPr/>
        <a:lstStyle/>
        <a:p>
          <a:endParaRPr lang="ru-RU"/>
        </a:p>
      </dgm:t>
    </dgm:pt>
    <dgm:pt modelId="{254E1293-57D6-4220-A9B4-A507591ACED6}" type="sibTrans" cxnId="{440E1584-C44E-4F5D-A8A9-2484492AF4DB}">
      <dgm:prSet/>
      <dgm:spPr/>
      <dgm:t>
        <a:bodyPr/>
        <a:lstStyle/>
        <a:p>
          <a:endParaRPr lang="ru-RU"/>
        </a:p>
      </dgm:t>
    </dgm:pt>
    <dgm:pt modelId="{C5007016-3784-4B53-A2D3-665DB4607A92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Участие в Национальном чемпионате «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Абилимпикс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» до 50%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252C60B-36AD-40DC-ACDE-ADA8DCFF2D20}" type="parTrans" cxnId="{E72F795A-CFC9-41A3-B0BA-B3FB14298766}">
      <dgm:prSet/>
      <dgm:spPr/>
      <dgm:t>
        <a:bodyPr/>
        <a:lstStyle/>
        <a:p>
          <a:endParaRPr lang="ru-RU"/>
        </a:p>
      </dgm:t>
    </dgm:pt>
    <dgm:pt modelId="{E93C9B54-DFB0-4803-B204-E3FA63B72411}" type="sibTrans" cxnId="{E72F795A-CFC9-41A3-B0BA-B3FB14298766}">
      <dgm:prSet/>
      <dgm:spPr/>
      <dgm:t>
        <a:bodyPr/>
        <a:lstStyle/>
        <a:p>
          <a:endParaRPr lang="ru-RU"/>
        </a:p>
      </dgm:t>
    </dgm:pt>
    <dgm:pt modelId="{44E218BE-8C4A-4925-A40C-595859C7E10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Методическое сопровождение педагогов ОО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2962092-FD89-41B6-B80C-28407D1B5BA4}" type="parTrans" cxnId="{B7894E15-B66B-443C-880A-F4D8E0DFC0B5}">
      <dgm:prSet/>
      <dgm:spPr/>
      <dgm:t>
        <a:bodyPr/>
        <a:lstStyle/>
        <a:p>
          <a:endParaRPr lang="ru-RU"/>
        </a:p>
      </dgm:t>
    </dgm:pt>
    <dgm:pt modelId="{42BCCBA2-4121-45F7-8D8D-91679E09CD53}" type="sibTrans" cxnId="{B7894E15-B66B-443C-880A-F4D8E0DFC0B5}">
      <dgm:prSet/>
      <dgm:spPr/>
      <dgm:t>
        <a:bodyPr/>
        <a:lstStyle/>
        <a:p>
          <a:endParaRPr lang="ru-RU"/>
        </a:p>
      </dgm:t>
    </dgm:pt>
    <dgm:pt modelId="{74DD1932-187A-48F5-916B-195AF78532B9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Повышение компетенций родителей до 100%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ED4F7CB-A486-4108-88F0-01FB57D2C6C3}" type="parTrans" cxnId="{CBCA5531-A498-4984-8A37-9D79AB6705BB}">
      <dgm:prSet/>
      <dgm:spPr/>
      <dgm:t>
        <a:bodyPr/>
        <a:lstStyle/>
        <a:p>
          <a:endParaRPr lang="ru-RU"/>
        </a:p>
      </dgm:t>
    </dgm:pt>
    <dgm:pt modelId="{1172238F-7BAF-4554-9BF3-DD391DCC0B1B}" type="sibTrans" cxnId="{CBCA5531-A498-4984-8A37-9D79AB6705BB}">
      <dgm:prSet/>
      <dgm:spPr/>
      <dgm:t>
        <a:bodyPr/>
        <a:lstStyle/>
        <a:p>
          <a:endParaRPr lang="ru-RU"/>
        </a:p>
      </dgm:t>
    </dgm:pt>
    <dgm:pt modelId="{F6DB5C7D-C458-4042-B030-F58D887F4A5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Повышение квалификационной категории педагогов 100%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36CC951-EBAE-4248-A816-1359F124D980}" type="parTrans" cxnId="{082BBBF3-CAC5-4972-B11B-693441407334}">
      <dgm:prSet/>
      <dgm:spPr/>
      <dgm:t>
        <a:bodyPr/>
        <a:lstStyle/>
        <a:p>
          <a:endParaRPr lang="ru-RU"/>
        </a:p>
      </dgm:t>
    </dgm:pt>
    <dgm:pt modelId="{17B1B0B1-B1D2-4E53-8370-E08B36FC9D18}" type="sibTrans" cxnId="{082BBBF3-CAC5-4972-B11B-693441407334}">
      <dgm:prSet/>
      <dgm:spPr/>
      <dgm:t>
        <a:bodyPr/>
        <a:lstStyle/>
        <a:p>
          <a:endParaRPr lang="ru-RU"/>
        </a:p>
      </dgm:t>
    </dgm:pt>
    <dgm:pt modelId="{8F3F82A1-214C-48F4-BDA5-88CC31980AE9}" type="pres">
      <dgm:prSet presAssocID="{21DF252F-3F11-40F6-844D-56741D3C9DE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BDFE02-8A75-4385-B82F-BCEF8CDF1658}" type="pres">
      <dgm:prSet presAssocID="{9C20740A-4115-4E52-A1C6-7DBACA43E372}" presName="compNode" presStyleCnt="0"/>
      <dgm:spPr/>
    </dgm:pt>
    <dgm:pt modelId="{50224A08-46B8-4635-A91E-93CE43598482}" type="pres">
      <dgm:prSet presAssocID="{9C20740A-4115-4E52-A1C6-7DBACA43E372}" presName="aNode" presStyleLbl="bgShp" presStyleIdx="0" presStyleCnt="3"/>
      <dgm:spPr/>
      <dgm:t>
        <a:bodyPr/>
        <a:lstStyle/>
        <a:p>
          <a:endParaRPr lang="ru-RU"/>
        </a:p>
      </dgm:t>
    </dgm:pt>
    <dgm:pt modelId="{86449866-0DE0-4888-BAFE-8600E0560E22}" type="pres">
      <dgm:prSet presAssocID="{9C20740A-4115-4E52-A1C6-7DBACA43E372}" presName="textNode" presStyleLbl="bgShp" presStyleIdx="0" presStyleCnt="3"/>
      <dgm:spPr/>
      <dgm:t>
        <a:bodyPr/>
        <a:lstStyle/>
        <a:p>
          <a:endParaRPr lang="ru-RU"/>
        </a:p>
      </dgm:t>
    </dgm:pt>
    <dgm:pt modelId="{1B8893A2-1E8C-4A68-A582-519BFF3DEEDE}" type="pres">
      <dgm:prSet presAssocID="{9C20740A-4115-4E52-A1C6-7DBACA43E372}" presName="compChildNode" presStyleCnt="0"/>
      <dgm:spPr/>
    </dgm:pt>
    <dgm:pt modelId="{72D40D9D-112A-4B6A-8FE6-47D129649037}" type="pres">
      <dgm:prSet presAssocID="{9C20740A-4115-4E52-A1C6-7DBACA43E372}" presName="theInnerList" presStyleCnt="0"/>
      <dgm:spPr/>
    </dgm:pt>
    <dgm:pt modelId="{E1F1875B-85BA-41BC-A762-6D4593F1F32F}" type="pres">
      <dgm:prSet presAssocID="{2CE3ECC5-3A22-4844-A5DB-407FC577EBF1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CC49F-3444-4F23-A7B7-0DE9E7E98D3E}" type="pres">
      <dgm:prSet presAssocID="{2CE3ECC5-3A22-4844-A5DB-407FC577EBF1}" presName="aSpace2" presStyleCnt="0"/>
      <dgm:spPr/>
    </dgm:pt>
    <dgm:pt modelId="{548641C1-CF0B-4BBC-85BD-43723637C70A}" type="pres">
      <dgm:prSet presAssocID="{3FD19313-621D-4A4C-8FC3-6BBBC2698486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A7E8B-7483-451D-8577-B37399E798F0}" type="pres">
      <dgm:prSet presAssocID="{9C20740A-4115-4E52-A1C6-7DBACA43E372}" presName="aSpace" presStyleCnt="0"/>
      <dgm:spPr/>
    </dgm:pt>
    <dgm:pt modelId="{FB177FEF-BF40-4169-91A0-96B0AA0AB153}" type="pres">
      <dgm:prSet presAssocID="{E65D1A6A-C047-44E8-BFD6-06D2F11F7E04}" presName="compNode" presStyleCnt="0"/>
      <dgm:spPr/>
    </dgm:pt>
    <dgm:pt modelId="{158927DB-986F-4F91-AA26-57C4653DC8C4}" type="pres">
      <dgm:prSet presAssocID="{E65D1A6A-C047-44E8-BFD6-06D2F11F7E04}" presName="aNode" presStyleLbl="bgShp" presStyleIdx="1" presStyleCnt="3"/>
      <dgm:spPr/>
      <dgm:t>
        <a:bodyPr/>
        <a:lstStyle/>
        <a:p>
          <a:endParaRPr lang="ru-RU"/>
        </a:p>
      </dgm:t>
    </dgm:pt>
    <dgm:pt modelId="{C711E005-01EA-4D68-B44E-43FF8CD9E82C}" type="pres">
      <dgm:prSet presAssocID="{E65D1A6A-C047-44E8-BFD6-06D2F11F7E04}" presName="textNode" presStyleLbl="bgShp" presStyleIdx="1" presStyleCnt="3"/>
      <dgm:spPr/>
      <dgm:t>
        <a:bodyPr/>
        <a:lstStyle/>
        <a:p>
          <a:endParaRPr lang="ru-RU"/>
        </a:p>
      </dgm:t>
    </dgm:pt>
    <dgm:pt modelId="{EF69A1DE-C231-4017-B262-FC822706E9E3}" type="pres">
      <dgm:prSet presAssocID="{E65D1A6A-C047-44E8-BFD6-06D2F11F7E04}" presName="compChildNode" presStyleCnt="0"/>
      <dgm:spPr/>
    </dgm:pt>
    <dgm:pt modelId="{F2D91F95-5A18-4A89-80FE-31EF0538F1D5}" type="pres">
      <dgm:prSet presAssocID="{E65D1A6A-C047-44E8-BFD6-06D2F11F7E04}" presName="theInnerList" presStyleCnt="0"/>
      <dgm:spPr/>
    </dgm:pt>
    <dgm:pt modelId="{246C9D6A-A195-4B90-8148-F9BCD3CFE517}" type="pres">
      <dgm:prSet presAssocID="{403B8C96-E353-46A6-B20F-74CB4FE107E2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E1F3B-05A5-4944-9DD7-BA55A7C0876A}" type="pres">
      <dgm:prSet presAssocID="{403B8C96-E353-46A6-B20F-74CB4FE107E2}" presName="aSpace2" presStyleCnt="0"/>
      <dgm:spPr/>
    </dgm:pt>
    <dgm:pt modelId="{2196316A-FDFE-4CE2-9253-BEB565BDB5D2}" type="pres">
      <dgm:prSet presAssocID="{C5007016-3784-4B53-A2D3-665DB4607A92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4B2EA-7020-4EE8-B685-396F527442F1}" type="pres">
      <dgm:prSet presAssocID="{E65D1A6A-C047-44E8-BFD6-06D2F11F7E04}" presName="aSpace" presStyleCnt="0"/>
      <dgm:spPr/>
    </dgm:pt>
    <dgm:pt modelId="{5F1B7F99-E94A-46D9-ABCE-8307FAFFA417}" type="pres">
      <dgm:prSet presAssocID="{44E218BE-8C4A-4925-A40C-595859C7E101}" presName="compNode" presStyleCnt="0"/>
      <dgm:spPr/>
    </dgm:pt>
    <dgm:pt modelId="{5233A08B-1CC3-43C6-8A5F-F924F47AB5C4}" type="pres">
      <dgm:prSet presAssocID="{44E218BE-8C4A-4925-A40C-595859C7E101}" presName="aNode" presStyleLbl="bgShp" presStyleIdx="2" presStyleCnt="3"/>
      <dgm:spPr/>
      <dgm:t>
        <a:bodyPr/>
        <a:lstStyle/>
        <a:p>
          <a:endParaRPr lang="ru-RU"/>
        </a:p>
      </dgm:t>
    </dgm:pt>
    <dgm:pt modelId="{F3954131-367A-435F-8C8E-CE57DD877A84}" type="pres">
      <dgm:prSet presAssocID="{44E218BE-8C4A-4925-A40C-595859C7E101}" presName="textNode" presStyleLbl="bgShp" presStyleIdx="2" presStyleCnt="3"/>
      <dgm:spPr/>
      <dgm:t>
        <a:bodyPr/>
        <a:lstStyle/>
        <a:p>
          <a:endParaRPr lang="ru-RU"/>
        </a:p>
      </dgm:t>
    </dgm:pt>
    <dgm:pt modelId="{93160B0D-A85F-4C6F-8FEF-7826AFAD057B}" type="pres">
      <dgm:prSet presAssocID="{44E218BE-8C4A-4925-A40C-595859C7E101}" presName="compChildNode" presStyleCnt="0"/>
      <dgm:spPr/>
    </dgm:pt>
    <dgm:pt modelId="{E97A1274-5763-4E2B-BC38-A80DCC94A564}" type="pres">
      <dgm:prSet presAssocID="{44E218BE-8C4A-4925-A40C-595859C7E101}" presName="theInnerList" presStyleCnt="0"/>
      <dgm:spPr/>
    </dgm:pt>
    <dgm:pt modelId="{E79CF538-961E-4D82-9909-C718952FC70D}" type="pres">
      <dgm:prSet presAssocID="{74DD1932-187A-48F5-916B-195AF78532B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BA7CC-ACC4-416B-8F96-85CE5AFA57A8}" type="pres">
      <dgm:prSet presAssocID="{74DD1932-187A-48F5-916B-195AF78532B9}" presName="aSpace2" presStyleCnt="0"/>
      <dgm:spPr/>
    </dgm:pt>
    <dgm:pt modelId="{DA5C3F39-FDED-4CE0-B050-D39548D79A7D}" type="pres">
      <dgm:prSet presAssocID="{F6DB5C7D-C458-4042-B030-F58D887F4A5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073E56-0EF1-48B1-BE5B-B1098DA6719B}" type="presOf" srcId="{9C20740A-4115-4E52-A1C6-7DBACA43E372}" destId="{50224A08-46B8-4635-A91E-93CE43598482}" srcOrd="0" destOrd="0" presId="urn:microsoft.com/office/officeart/2005/8/layout/lProcess2"/>
    <dgm:cxn modelId="{8A53B83F-E717-4979-B754-D0D213A57C68}" type="presOf" srcId="{F6DB5C7D-C458-4042-B030-F58D887F4A56}" destId="{DA5C3F39-FDED-4CE0-B050-D39548D79A7D}" srcOrd="0" destOrd="0" presId="urn:microsoft.com/office/officeart/2005/8/layout/lProcess2"/>
    <dgm:cxn modelId="{41247AEF-6436-4FF2-AA5B-FFD6882E0C54}" type="presOf" srcId="{E65D1A6A-C047-44E8-BFD6-06D2F11F7E04}" destId="{C711E005-01EA-4D68-B44E-43FF8CD9E82C}" srcOrd="1" destOrd="0" presId="urn:microsoft.com/office/officeart/2005/8/layout/lProcess2"/>
    <dgm:cxn modelId="{0ABEF710-021F-4C42-8C90-02176DFB9394}" type="presOf" srcId="{403B8C96-E353-46A6-B20F-74CB4FE107E2}" destId="{246C9D6A-A195-4B90-8148-F9BCD3CFE517}" srcOrd="0" destOrd="0" presId="urn:microsoft.com/office/officeart/2005/8/layout/lProcess2"/>
    <dgm:cxn modelId="{8951ED8C-9818-43BD-A721-C07A855B21BC}" type="presOf" srcId="{74DD1932-187A-48F5-916B-195AF78532B9}" destId="{E79CF538-961E-4D82-9909-C718952FC70D}" srcOrd="0" destOrd="0" presId="urn:microsoft.com/office/officeart/2005/8/layout/lProcess2"/>
    <dgm:cxn modelId="{52867B14-2320-4D37-8ECC-DAD369ED16D8}" type="presOf" srcId="{2CE3ECC5-3A22-4844-A5DB-407FC577EBF1}" destId="{E1F1875B-85BA-41BC-A762-6D4593F1F32F}" srcOrd="0" destOrd="0" presId="urn:microsoft.com/office/officeart/2005/8/layout/lProcess2"/>
    <dgm:cxn modelId="{B7894E15-B66B-443C-880A-F4D8E0DFC0B5}" srcId="{21DF252F-3F11-40F6-844D-56741D3C9DE3}" destId="{44E218BE-8C4A-4925-A40C-595859C7E101}" srcOrd="2" destOrd="0" parTransId="{82962092-FD89-41B6-B80C-28407D1B5BA4}" sibTransId="{42BCCBA2-4121-45F7-8D8D-91679E09CD53}"/>
    <dgm:cxn modelId="{AE437EEC-D0A0-4863-AE1F-E02E5AC26031}" srcId="{21DF252F-3F11-40F6-844D-56741D3C9DE3}" destId="{E65D1A6A-C047-44E8-BFD6-06D2F11F7E04}" srcOrd="1" destOrd="0" parTransId="{B79EADB7-1166-4704-9B92-1274E932A380}" sibTransId="{66C253F5-CA15-4496-AF7B-70843EDDCA84}"/>
    <dgm:cxn modelId="{E72F795A-CFC9-41A3-B0BA-B3FB14298766}" srcId="{E65D1A6A-C047-44E8-BFD6-06D2F11F7E04}" destId="{C5007016-3784-4B53-A2D3-665DB4607A92}" srcOrd="1" destOrd="0" parTransId="{5252C60B-36AD-40DC-ACDE-ADA8DCFF2D20}" sibTransId="{E93C9B54-DFB0-4803-B204-E3FA63B72411}"/>
    <dgm:cxn modelId="{8ECF6F75-E0FA-422E-A9BE-1EBB56D6AC03}" type="presOf" srcId="{E65D1A6A-C047-44E8-BFD6-06D2F11F7E04}" destId="{158927DB-986F-4F91-AA26-57C4653DC8C4}" srcOrd="0" destOrd="0" presId="urn:microsoft.com/office/officeart/2005/8/layout/lProcess2"/>
    <dgm:cxn modelId="{A0192076-234F-487B-AAC9-44E7FE6990FC}" type="presOf" srcId="{21DF252F-3F11-40F6-844D-56741D3C9DE3}" destId="{8F3F82A1-214C-48F4-BDA5-88CC31980AE9}" srcOrd="0" destOrd="0" presId="urn:microsoft.com/office/officeart/2005/8/layout/lProcess2"/>
    <dgm:cxn modelId="{79B361F3-A8E0-4DEC-9636-D3E5DE5D8AE0}" type="presOf" srcId="{C5007016-3784-4B53-A2D3-665DB4607A92}" destId="{2196316A-FDFE-4CE2-9253-BEB565BDB5D2}" srcOrd="0" destOrd="0" presId="urn:microsoft.com/office/officeart/2005/8/layout/lProcess2"/>
    <dgm:cxn modelId="{FA80277E-9DB0-4BEA-A613-9CDC57F593CB}" srcId="{21DF252F-3F11-40F6-844D-56741D3C9DE3}" destId="{9C20740A-4115-4E52-A1C6-7DBACA43E372}" srcOrd="0" destOrd="0" parTransId="{85B45CF6-024E-485C-B87B-C364DA4BE922}" sibTransId="{7BFDDE19-11E9-45C2-92B5-246C65BCCBFB}"/>
    <dgm:cxn modelId="{CBCA5531-A498-4984-8A37-9D79AB6705BB}" srcId="{44E218BE-8C4A-4925-A40C-595859C7E101}" destId="{74DD1932-187A-48F5-916B-195AF78532B9}" srcOrd="0" destOrd="0" parTransId="{9ED4F7CB-A486-4108-88F0-01FB57D2C6C3}" sibTransId="{1172238F-7BAF-4554-9BF3-DD391DCC0B1B}"/>
    <dgm:cxn modelId="{2E0A84DC-282A-4915-8542-109FB9DBE666}" type="presOf" srcId="{44E218BE-8C4A-4925-A40C-595859C7E101}" destId="{5233A08B-1CC3-43C6-8A5F-F924F47AB5C4}" srcOrd="0" destOrd="0" presId="urn:microsoft.com/office/officeart/2005/8/layout/lProcess2"/>
    <dgm:cxn modelId="{B4E847A9-B9ED-4A24-874B-426A698ABBEB}" type="presOf" srcId="{44E218BE-8C4A-4925-A40C-595859C7E101}" destId="{F3954131-367A-435F-8C8E-CE57DD877A84}" srcOrd="1" destOrd="0" presId="urn:microsoft.com/office/officeart/2005/8/layout/lProcess2"/>
    <dgm:cxn modelId="{440E1584-C44E-4F5D-A8A9-2484492AF4DB}" srcId="{E65D1A6A-C047-44E8-BFD6-06D2F11F7E04}" destId="{403B8C96-E353-46A6-B20F-74CB4FE107E2}" srcOrd="0" destOrd="0" parTransId="{978A2E73-40D0-42C2-8DA9-63807E8F4889}" sibTransId="{254E1293-57D6-4220-A9B4-A507591ACED6}"/>
    <dgm:cxn modelId="{A174C8E7-5656-4E24-B52D-67F45AA75D55}" srcId="{9C20740A-4115-4E52-A1C6-7DBACA43E372}" destId="{2CE3ECC5-3A22-4844-A5DB-407FC577EBF1}" srcOrd="0" destOrd="0" parTransId="{B1223D6E-A629-450D-A95B-8AFEF2F3F708}" sibTransId="{861F57D4-C4F4-4D23-B65B-08A0079A04B2}"/>
    <dgm:cxn modelId="{425C2B48-D5C7-4714-AAC9-2CDC374AB981}" type="presOf" srcId="{3FD19313-621D-4A4C-8FC3-6BBBC2698486}" destId="{548641C1-CF0B-4BBC-85BD-43723637C70A}" srcOrd="0" destOrd="0" presId="urn:microsoft.com/office/officeart/2005/8/layout/lProcess2"/>
    <dgm:cxn modelId="{DECBB555-F08C-4651-B6E1-02C8C97C7D5B}" srcId="{9C20740A-4115-4E52-A1C6-7DBACA43E372}" destId="{3FD19313-621D-4A4C-8FC3-6BBBC2698486}" srcOrd="1" destOrd="0" parTransId="{701A25BD-A27D-49DD-A51C-BA770AD38F1B}" sibTransId="{0DF7F75A-2532-4200-813A-918EC3498FD4}"/>
    <dgm:cxn modelId="{082BBBF3-CAC5-4972-B11B-693441407334}" srcId="{44E218BE-8C4A-4925-A40C-595859C7E101}" destId="{F6DB5C7D-C458-4042-B030-F58D887F4A56}" srcOrd="1" destOrd="0" parTransId="{336CC951-EBAE-4248-A816-1359F124D980}" sibTransId="{17B1B0B1-B1D2-4E53-8370-E08B36FC9D18}"/>
    <dgm:cxn modelId="{8813AADC-10D0-4285-99FA-672647C5BB51}" type="presOf" srcId="{9C20740A-4115-4E52-A1C6-7DBACA43E372}" destId="{86449866-0DE0-4888-BAFE-8600E0560E22}" srcOrd="1" destOrd="0" presId="urn:microsoft.com/office/officeart/2005/8/layout/lProcess2"/>
    <dgm:cxn modelId="{15510840-166E-49D5-A725-BFFF720C41A3}" type="presParOf" srcId="{8F3F82A1-214C-48F4-BDA5-88CC31980AE9}" destId="{2DBDFE02-8A75-4385-B82F-BCEF8CDF1658}" srcOrd="0" destOrd="0" presId="urn:microsoft.com/office/officeart/2005/8/layout/lProcess2"/>
    <dgm:cxn modelId="{65337FA4-BE81-46D0-8EF8-B681B37E9992}" type="presParOf" srcId="{2DBDFE02-8A75-4385-B82F-BCEF8CDF1658}" destId="{50224A08-46B8-4635-A91E-93CE43598482}" srcOrd="0" destOrd="0" presId="urn:microsoft.com/office/officeart/2005/8/layout/lProcess2"/>
    <dgm:cxn modelId="{5CC6E806-5A68-4C3D-9691-D08AD853B5D5}" type="presParOf" srcId="{2DBDFE02-8A75-4385-B82F-BCEF8CDF1658}" destId="{86449866-0DE0-4888-BAFE-8600E0560E22}" srcOrd="1" destOrd="0" presId="urn:microsoft.com/office/officeart/2005/8/layout/lProcess2"/>
    <dgm:cxn modelId="{260A7DF6-6A17-4F70-A3C2-B48A1223522A}" type="presParOf" srcId="{2DBDFE02-8A75-4385-B82F-BCEF8CDF1658}" destId="{1B8893A2-1E8C-4A68-A582-519BFF3DEEDE}" srcOrd="2" destOrd="0" presId="urn:microsoft.com/office/officeart/2005/8/layout/lProcess2"/>
    <dgm:cxn modelId="{DEC1C870-5229-417C-9151-07AFB4525CF5}" type="presParOf" srcId="{1B8893A2-1E8C-4A68-A582-519BFF3DEEDE}" destId="{72D40D9D-112A-4B6A-8FE6-47D129649037}" srcOrd="0" destOrd="0" presId="urn:microsoft.com/office/officeart/2005/8/layout/lProcess2"/>
    <dgm:cxn modelId="{158C8E34-03A3-45D4-9F60-4C7D30CE6588}" type="presParOf" srcId="{72D40D9D-112A-4B6A-8FE6-47D129649037}" destId="{E1F1875B-85BA-41BC-A762-6D4593F1F32F}" srcOrd="0" destOrd="0" presId="urn:microsoft.com/office/officeart/2005/8/layout/lProcess2"/>
    <dgm:cxn modelId="{13566365-870B-4735-B11A-8587ACE62E3B}" type="presParOf" srcId="{72D40D9D-112A-4B6A-8FE6-47D129649037}" destId="{FEECC49F-3444-4F23-A7B7-0DE9E7E98D3E}" srcOrd="1" destOrd="0" presId="urn:microsoft.com/office/officeart/2005/8/layout/lProcess2"/>
    <dgm:cxn modelId="{E0D25E09-EC8E-4C15-9A60-5BEE93A4A9E6}" type="presParOf" srcId="{72D40D9D-112A-4B6A-8FE6-47D129649037}" destId="{548641C1-CF0B-4BBC-85BD-43723637C70A}" srcOrd="2" destOrd="0" presId="urn:microsoft.com/office/officeart/2005/8/layout/lProcess2"/>
    <dgm:cxn modelId="{51B8B8DB-1274-4787-9D18-F4A27DC387D4}" type="presParOf" srcId="{8F3F82A1-214C-48F4-BDA5-88CC31980AE9}" destId="{588A7E8B-7483-451D-8577-B37399E798F0}" srcOrd="1" destOrd="0" presId="urn:microsoft.com/office/officeart/2005/8/layout/lProcess2"/>
    <dgm:cxn modelId="{921F9615-E187-45A3-AEE3-A4417BD34E52}" type="presParOf" srcId="{8F3F82A1-214C-48F4-BDA5-88CC31980AE9}" destId="{FB177FEF-BF40-4169-91A0-96B0AA0AB153}" srcOrd="2" destOrd="0" presId="urn:microsoft.com/office/officeart/2005/8/layout/lProcess2"/>
    <dgm:cxn modelId="{C2887019-82A6-44B7-B940-1B36C891638D}" type="presParOf" srcId="{FB177FEF-BF40-4169-91A0-96B0AA0AB153}" destId="{158927DB-986F-4F91-AA26-57C4653DC8C4}" srcOrd="0" destOrd="0" presId="urn:microsoft.com/office/officeart/2005/8/layout/lProcess2"/>
    <dgm:cxn modelId="{B05DA31E-7D81-4B48-9FAE-D851928485A4}" type="presParOf" srcId="{FB177FEF-BF40-4169-91A0-96B0AA0AB153}" destId="{C711E005-01EA-4D68-B44E-43FF8CD9E82C}" srcOrd="1" destOrd="0" presId="urn:microsoft.com/office/officeart/2005/8/layout/lProcess2"/>
    <dgm:cxn modelId="{66C11628-8AB2-46EC-B802-0A89403B8F26}" type="presParOf" srcId="{FB177FEF-BF40-4169-91A0-96B0AA0AB153}" destId="{EF69A1DE-C231-4017-B262-FC822706E9E3}" srcOrd="2" destOrd="0" presId="urn:microsoft.com/office/officeart/2005/8/layout/lProcess2"/>
    <dgm:cxn modelId="{AB1AEB95-590A-4BC0-91CB-23581092F625}" type="presParOf" srcId="{EF69A1DE-C231-4017-B262-FC822706E9E3}" destId="{F2D91F95-5A18-4A89-80FE-31EF0538F1D5}" srcOrd="0" destOrd="0" presId="urn:microsoft.com/office/officeart/2005/8/layout/lProcess2"/>
    <dgm:cxn modelId="{7D0A5A09-82AD-4FAB-8AA1-0736BFDB8B7A}" type="presParOf" srcId="{F2D91F95-5A18-4A89-80FE-31EF0538F1D5}" destId="{246C9D6A-A195-4B90-8148-F9BCD3CFE517}" srcOrd="0" destOrd="0" presId="urn:microsoft.com/office/officeart/2005/8/layout/lProcess2"/>
    <dgm:cxn modelId="{1A59BE03-3A0D-4158-B3E8-4D720C4FDD5D}" type="presParOf" srcId="{F2D91F95-5A18-4A89-80FE-31EF0538F1D5}" destId="{AC5E1F3B-05A5-4944-9DD7-BA55A7C0876A}" srcOrd="1" destOrd="0" presId="urn:microsoft.com/office/officeart/2005/8/layout/lProcess2"/>
    <dgm:cxn modelId="{21C2C97F-33DB-4623-A331-D95C07ED8083}" type="presParOf" srcId="{F2D91F95-5A18-4A89-80FE-31EF0538F1D5}" destId="{2196316A-FDFE-4CE2-9253-BEB565BDB5D2}" srcOrd="2" destOrd="0" presId="urn:microsoft.com/office/officeart/2005/8/layout/lProcess2"/>
    <dgm:cxn modelId="{FE64D12F-2D85-4498-A631-4C56F2A440FC}" type="presParOf" srcId="{8F3F82A1-214C-48F4-BDA5-88CC31980AE9}" destId="{0BD4B2EA-7020-4EE8-B685-396F527442F1}" srcOrd="3" destOrd="0" presId="urn:microsoft.com/office/officeart/2005/8/layout/lProcess2"/>
    <dgm:cxn modelId="{47BE41B5-A3A5-4F4D-8227-FF80F634735A}" type="presParOf" srcId="{8F3F82A1-214C-48F4-BDA5-88CC31980AE9}" destId="{5F1B7F99-E94A-46D9-ABCE-8307FAFFA417}" srcOrd="4" destOrd="0" presId="urn:microsoft.com/office/officeart/2005/8/layout/lProcess2"/>
    <dgm:cxn modelId="{9B238E27-F549-4E0F-9FA8-E8A27F0F7E08}" type="presParOf" srcId="{5F1B7F99-E94A-46D9-ABCE-8307FAFFA417}" destId="{5233A08B-1CC3-43C6-8A5F-F924F47AB5C4}" srcOrd="0" destOrd="0" presId="urn:microsoft.com/office/officeart/2005/8/layout/lProcess2"/>
    <dgm:cxn modelId="{4896D80A-417B-47F7-BD57-90ECBC968A67}" type="presParOf" srcId="{5F1B7F99-E94A-46D9-ABCE-8307FAFFA417}" destId="{F3954131-367A-435F-8C8E-CE57DD877A84}" srcOrd="1" destOrd="0" presId="urn:microsoft.com/office/officeart/2005/8/layout/lProcess2"/>
    <dgm:cxn modelId="{FDBD19A7-B856-4C73-9F68-85D7FEFFCC6A}" type="presParOf" srcId="{5F1B7F99-E94A-46D9-ABCE-8307FAFFA417}" destId="{93160B0D-A85F-4C6F-8FEF-7826AFAD057B}" srcOrd="2" destOrd="0" presId="urn:microsoft.com/office/officeart/2005/8/layout/lProcess2"/>
    <dgm:cxn modelId="{ACDC9829-F61C-4123-B6E6-DEBB75C9341A}" type="presParOf" srcId="{93160B0D-A85F-4C6F-8FEF-7826AFAD057B}" destId="{E97A1274-5763-4E2B-BC38-A80DCC94A564}" srcOrd="0" destOrd="0" presId="urn:microsoft.com/office/officeart/2005/8/layout/lProcess2"/>
    <dgm:cxn modelId="{F3B5002D-A66D-4ADB-85AF-A72B5C3BE91C}" type="presParOf" srcId="{E97A1274-5763-4E2B-BC38-A80DCC94A564}" destId="{E79CF538-961E-4D82-9909-C718952FC70D}" srcOrd="0" destOrd="0" presId="urn:microsoft.com/office/officeart/2005/8/layout/lProcess2"/>
    <dgm:cxn modelId="{5DD9AD95-F3DA-46E6-B633-2DD7B840E036}" type="presParOf" srcId="{E97A1274-5763-4E2B-BC38-A80DCC94A564}" destId="{47BBA7CC-ACC4-416B-8F96-85CE5AFA57A8}" srcOrd="1" destOrd="0" presId="urn:microsoft.com/office/officeart/2005/8/layout/lProcess2"/>
    <dgm:cxn modelId="{3E18AB91-4E94-4602-A58B-38977A63DC9E}" type="presParOf" srcId="{E97A1274-5763-4E2B-BC38-A80DCC94A564}" destId="{DA5C3F39-FDED-4CE0-B050-D39548D79A7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82952E-856B-44A3-B7F2-25A87AC1A507}">
      <dsp:nvSpPr>
        <dsp:cNvPr id="0" name=""/>
        <dsp:cNvSpPr/>
      </dsp:nvSpPr>
      <dsp:spPr>
        <a:xfrm>
          <a:off x="0" y="550772"/>
          <a:ext cx="9505056" cy="1234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37698" tIns="666496" rIns="73769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Реализация программы на 2021-2025г.г.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0772"/>
        <a:ext cx="9505056" cy="1234800"/>
      </dsp:txXfrm>
    </dsp:sp>
    <dsp:sp modelId="{A413E9E5-7215-48A5-B3B4-F2AE5A40A709}">
      <dsp:nvSpPr>
        <dsp:cNvPr id="0" name=""/>
        <dsp:cNvSpPr/>
      </dsp:nvSpPr>
      <dsp:spPr>
        <a:xfrm>
          <a:off x="475252" y="78452"/>
          <a:ext cx="6653539" cy="9446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88" tIns="0" rIns="25148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ПРОГРАММА РАЗВИТИЯ</a:t>
          </a:r>
          <a:endParaRPr lang="ru-RU" sz="3200" kern="1200" dirty="0"/>
        </a:p>
      </dsp:txBody>
      <dsp:txXfrm>
        <a:off x="475252" y="78452"/>
        <a:ext cx="6653539" cy="944640"/>
      </dsp:txXfrm>
    </dsp:sp>
    <dsp:sp modelId="{1C561724-CD4E-4E09-98A3-3DC6FEB29FDC}">
      <dsp:nvSpPr>
        <dsp:cNvPr id="0" name=""/>
        <dsp:cNvSpPr/>
      </dsp:nvSpPr>
      <dsp:spPr>
        <a:xfrm>
          <a:off x="0" y="2430692"/>
          <a:ext cx="9505056" cy="2016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37698" tIns="666496" rIns="73769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Единая образовательная и воспитательная среда школы, как условия формирования жизненных компетенций у обучающихся с УО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30692"/>
        <a:ext cx="9505056" cy="2016000"/>
      </dsp:txXfrm>
    </dsp:sp>
    <dsp:sp modelId="{11894D2A-7800-4089-8D0B-B5603A9DA600}">
      <dsp:nvSpPr>
        <dsp:cNvPr id="0" name=""/>
        <dsp:cNvSpPr/>
      </dsp:nvSpPr>
      <dsp:spPr>
        <a:xfrm>
          <a:off x="475252" y="1958372"/>
          <a:ext cx="6653539" cy="9446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88" tIns="0" rIns="25148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МЕТОДИЧЕСКАЯ РАБОТА</a:t>
          </a:r>
          <a:endParaRPr lang="ru-RU" sz="3200" kern="1200" dirty="0"/>
        </a:p>
      </dsp:txBody>
      <dsp:txXfrm>
        <a:off x="475252" y="1958372"/>
        <a:ext cx="6653539" cy="944640"/>
      </dsp:txXfrm>
    </dsp:sp>
    <dsp:sp modelId="{D6EFA4F0-7FF6-4849-81E1-84C339BF578A}">
      <dsp:nvSpPr>
        <dsp:cNvPr id="0" name=""/>
        <dsp:cNvSpPr/>
      </dsp:nvSpPr>
      <dsp:spPr>
        <a:xfrm>
          <a:off x="0" y="5091812"/>
          <a:ext cx="9505056" cy="806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37698" tIns="666496" rIns="73769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091812"/>
        <a:ext cx="9505056" cy="806400"/>
      </dsp:txXfrm>
    </dsp:sp>
    <dsp:sp modelId="{B5D5B60C-BA11-4EFA-A20F-C4F183780660}">
      <dsp:nvSpPr>
        <dsp:cNvPr id="0" name=""/>
        <dsp:cNvSpPr/>
      </dsp:nvSpPr>
      <dsp:spPr>
        <a:xfrm>
          <a:off x="475252" y="4619491"/>
          <a:ext cx="6653539" cy="9446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88" tIns="0" rIns="25148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ИННОВАЦИОННАЯ ДЕЯТЕЛЬНОСТЬ</a:t>
          </a:r>
          <a:endParaRPr lang="ru-RU" sz="3200" kern="1200" dirty="0"/>
        </a:p>
      </dsp:txBody>
      <dsp:txXfrm>
        <a:off x="475252" y="4619491"/>
        <a:ext cx="6653539" cy="9446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89CF40-20E1-4238-8153-745965A2B4D0}">
      <dsp:nvSpPr>
        <dsp:cNvPr id="0" name=""/>
        <dsp:cNvSpPr/>
      </dsp:nvSpPr>
      <dsp:spPr>
        <a:xfrm>
          <a:off x="0" y="0"/>
          <a:ext cx="9361040" cy="6192688"/>
        </a:xfrm>
        <a:prstGeom prst="roundRect">
          <a:avLst>
            <a:gd name="adj" fmla="val 85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4806214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МЕТОДИЧЕСКАЯ РАБОТА</a:t>
          </a:r>
          <a:endParaRPr lang="ru-RU" sz="32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361040" cy="6192688"/>
      </dsp:txXfrm>
    </dsp:sp>
    <dsp:sp modelId="{196DD8AC-CB4A-42A0-BF02-631E200B54DD}">
      <dsp:nvSpPr>
        <dsp:cNvPr id="0" name=""/>
        <dsp:cNvSpPr/>
      </dsp:nvSpPr>
      <dsp:spPr>
        <a:xfrm>
          <a:off x="288029" y="1512167"/>
          <a:ext cx="1404156" cy="2131457"/>
        </a:xfrm>
        <a:prstGeom prst="roundRect">
          <a:avLst>
            <a:gd name="adj" fmla="val 105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цель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29" y="1512167"/>
        <a:ext cx="1404156" cy="2131457"/>
      </dsp:txXfrm>
    </dsp:sp>
    <dsp:sp modelId="{14BF6704-9D8A-4066-ACF4-A1E0E7BF358C}">
      <dsp:nvSpPr>
        <dsp:cNvPr id="0" name=""/>
        <dsp:cNvSpPr/>
      </dsp:nvSpPr>
      <dsp:spPr>
        <a:xfrm>
          <a:off x="234026" y="3748672"/>
          <a:ext cx="1404156" cy="2131457"/>
        </a:xfrm>
        <a:prstGeom prst="roundRect">
          <a:avLst>
            <a:gd name="adj" fmla="val 105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задачи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026" y="3748672"/>
        <a:ext cx="1404156" cy="2131457"/>
      </dsp:txXfrm>
    </dsp:sp>
    <dsp:sp modelId="{F12EC4FF-BB23-471E-AB37-DB68F3975492}">
      <dsp:nvSpPr>
        <dsp:cNvPr id="0" name=""/>
        <dsp:cNvSpPr/>
      </dsp:nvSpPr>
      <dsp:spPr>
        <a:xfrm>
          <a:off x="1872208" y="1548172"/>
          <a:ext cx="7254806" cy="4334881"/>
        </a:xfrm>
        <a:prstGeom prst="roundRect">
          <a:avLst>
            <a:gd name="adj" fmla="val 10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275265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Создание условий для формирования образовательной и воспитательной среды для обучающихся с умственной отсталостью (интеллектуальными нарушениями)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72208" y="1548172"/>
        <a:ext cx="7254806" cy="4334881"/>
      </dsp:txXfrm>
    </dsp:sp>
    <dsp:sp modelId="{BE2B4205-7015-4FDE-8756-2270F5A418B0}">
      <dsp:nvSpPr>
        <dsp:cNvPr id="0" name=""/>
        <dsp:cNvSpPr/>
      </dsp:nvSpPr>
      <dsp:spPr>
        <a:xfrm>
          <a:off x="2053578" y="3065380"/>
          <a:ext cx="1450961" cy="1210983"/>
        </a:xfrm>
        <a:prstGeom prst="roundRect">
          <a:avLst>
            <a:gd name="adj" fmla="val 105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квалификации педагогических работников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3578" y="3065380"/>
        <a:ext cx="1450961" cy="1210983"/>
      </dsp:txXfrm>
    </dsp:sp>
    <dsp:sp modelId="{1464419B-98C4-424A-A5ED-0921022A0FD9}">
      <dsp:nvSpPr>
        <dsp:cNvPr id="0" name=""/>
        <dsp:cNvSpPr/>
      </dsp:nvSpPr>
      <dsp:spPr>
        <a:xfrm>
          <a:off x="2053578" y="4344583"/>
          <a:ext cx="1450961" cy="1210983"/>
        </a:xfrm>
        <a:prstGeom prst="roundRect">
          <a:avLst>
            <a:gd name="adj" fmla="val 105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образовательного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3578" y="4344583"/>
        <a:ext cx="1450961" cy="1210983"/>
      </dsp:txXfrm>
    </dsp:sp>
    <dsp:sp modelId="{09869B9E-DD5C-4A93-88C2-46F78DF710A6}">
      <dsp:nvSpPr>
        <dsp:cNvPr id="0" name=""/>
        <dsp:cNvSpPr/>
      </dsp:nvSpPr>
      <dsp:spPr>
        <a:xfrm>
          <a:off x="3697610" y="3096344"/>
          <a:ext cx="5195377" cy="2477075"/>
        </a:xfrm>
        <a:prstGeom prst="roundRect">
          <a:avLst>
            <a:gd name="adj" fmla="val 10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398171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Развитие воспитательной среды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97610" y="3096344"/>
        <a:ext cx="5195377" cy="2477075"/>
      </dsp:txXfrm>
    </dsp:sp>
    <dsp:sp modelId="{4902C050-4389-40D6-BB0D-7338A954519C}">
      <dsp:nvSpPr>
        <dsp:cNvPr id="0" name=""/>
        <dsp:cNvSpPr/>
      </dsp:nvSpPr>
      <dsp:spPr>
        <a:xfrm>
          <a:off x="3827495" y="4211027"/>
          <a:ext cx="2431654" cy="1114683"/>
        </a:xfrm>
        <a:prstGeom prst="roundRect">
          <a:avLst>
            <a:gd name="adj" fmla="val 105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Сетевое взаимодействие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27495" y="4211027"/>
        <a:ext cx="2431654" cy="1114683"/>
      </dsp:txXfrm>
    </dsp:sp>
    <dsp:sp modelId="{339C8C93-1741-4D64-8957-07BF51DC1029}">
      <dsp:nvSpPr>
        <dsp:cNvPr id="0" name=""/>
        <dsp:cNvSpPr/>
      </dsp:nvSpPr>
      <dsp:spPr>
        <a:xfrm>
          <a:off x="6328329" y="4211027"/>
          <a:ext cx="2431654" cy="1114683"/>
        </a:xfrm>
        <a:prstGeom prst="roundRect">
          <a:avLst>
            <a:gd name="adj" fmla="val 105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Транслирование опыта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28329" y="4211027"/>
        <a:ext cx="2431654" cy="11146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929991-6B9C-4EC1-B3E1-7692E17CC8D7}">
      <dsp:nvSpPr>
        <dsp:cNvPr id="0" name=""/>
        <dsp:cNvSpPr/>
      </dsp:nvSpPr>
      <dsp:spPr>
        <a:xfrm rot="16200000">
          <a:off x="-721020" y="722154"/>
          <a:ext cx="4392488" cy="2948179"/>
        </a:xfrm>
        <a:prstGeom prst="flowChartManualOperation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Модель профориентации</a:t>
          </a:r>
          <a:endParaRPr lang="ru-RU" sz="28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16200000">
        <a:off x="-721020" y="722154"/>
        <a:ext cx="4392488" cy="2948179"/>
      </dsp:txXfrm>
    </dsp:sp>
    <dsp:sp modelId="{F39B72CB-0788-4277-A371-02890DD553B2}">
      <dsp:nvSpPr>
        <dsp:cNvPr id="0" name=""/>
        <dsp:cNvSpPr/>
      </dsp:nvSpPr>
      <dsp:spPr>
        <a:xfrm rot="16200000">
          <a:off x="2448271" y="722154"/>
          <a:ext cx="4392488" cy="2948179"/>
        </a:xfrm>
        <a:prstGeom prst="flowChartManualOperation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Обучающие семинары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2448271" y="722154"/>
        <a:ext cx="4392488" cy="2948179"/>
      </dsp:txXfrm>
    </dsp:sp>
    <dsp:sp modelId="{01E40547-81F3-4709-829F-E6333455A3EA}">
      <dsp:nvSpPr>
        <dsp:cNvPr id="0" name=""/>
        <dsp:cNvSpPr/>
      </dsp:nvSpPr>
      <dsp:spPr>
        <a:xfrm rot="16200000">
          <a:off x="5617564" y="722154"/>
          <a:ext cx="4392488" cy="2948179"/>
        </a:xfrm>
        <a:prstGeom prst="flowChartManualOperation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Инклюзивное сопровождение 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5617564" y="722154"/>
        <a:ext cx="4392488" cy="29481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224A08-46B8-4635-A91E-93CE43598482}">
      <dsp:nvSpPr>
        <dsp:cNvPr id="0" name=""/>
        <dsp:cNvSpPr/>
      </dsp:nvSpPr>
      <dsp:spPr>
        <a:xfrm>
          <a:off x="1133" y="0"/>
          <a:ext cx="2948179" cy="522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Обновлена материально-техническая база</a:t>
          </a: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Повышение качества знаний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3" y="0"/>
        <a:ext cx="2948179" cy="1567701"/>
      </dsp:txXfrm>
    </dsp:sp>
    <dsp:sp modelId="{E1F1875B-85BA-41BC-A762-6D4593F1F32F}">
      <dsp:nvSpPr>
        <dsp:cNvPr id="0" name=""/>
        <dsp:cNvSpPr/>
      </dsp:nvSpPr>
      <dsp:spPr>
        <a:xfrm>
          <a:off x="295951" y="1569231"/>
          <a:ext cx="2358543" cy="1575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Повышение учебной мотивации до 100%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5951" y="1569231"/>
        <a:ext cx="2358543" cy="1575610"/>
      </dsp:txXfrm>
    </dsp:sp>
    <dsp:sp modelId="{548641C1-CF0B-4BBC-85BD-43723637C70A}">
      <dsp:nvSpPr>
        <dsp:cNvPr id="0" name=""/>
        <dsp:cNvSpPr/>
      </dsp:nvSpPr>
      <dsp:spPr>
        <a:xfrm>
          <a:off x="295951" y="3387244"/>
          <a:ext cx="2358543" cy="1575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возрастёт на 20%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5951" y="3387244"/>
        <a:ext cx="2358543" cy="1575610"/>
      </dsp:txXfrm>
    </dsp:sp>
    <dsp:sp modelId="{158927DB-986F-4F91-AA26-57C4653DC8C4}">
      <dsp:nvSpPr>
        <dsp:cNvPr id="0" name=""/>
        <dsp:cNvSpPr/>
      </dsp:nvSpPr>
      <dsp:spPr>
        <a:xfrm>
          <a:off x="3170426" y="0"/>
          <a:ext cx="2948179" cy="522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Участие педагогов в профессиональных конкурсах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0426" y="0"/>
        <a:ext cx="2948179" cy="1567701"/>
      </dsp:txXfrm>
    </dsp:sp>
    <dsp:sp modelId="{246C9D6A-A195-4B90-8148-F9BCD3CFE517}">
      <dsp:nvSpPr>
        <dsp:cNvPr id="0" name=""/>
        <dsp:cNvSpPr/>
      </dsp:nvSpPr>
      <dsp:spPr>
        <a:xfrm>
          <a:off x="3465244" y="1569231"/>
          <a:ext cx="2358543" cy="1575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Профессиональное образование увеличится на 30%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5244" y="1569231"/>
        <a:ext cx="2358543" cy="1575610"/>
      </dsp:txXfrm>
    </dsp:sp>
    <dsp:sp modelId="{2196316A-FDFE-4CE2-9253-BEB565BDB5D2}">
      <dsp:nvSpPr>
        <dsp:cNvPr id="0" name=""/>
        <dsp:cNvSpPr/>
      </dsp:nvSpPr>
      <dsp:spPr>
        <a:xfrm>
          <a:off x="3465244" y="3387244"/>
          <a:ext cx="2358543" cy="1575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Участие в Национальном чемпионате «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Абилимпикс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» до 50%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65244" y="3387244"/>
        <a:ext cx="2358543" cy="1575610"/>
      </dsp:txXfrm>
    </dsp:sp>
    <dsp:sp modelId="{5233A08B-1CC3-43C6-8A5F-F924F47AB5C4}">
      <dsp:nvSpPr>
        <dsp:cNvPr id="0" name=""/>
        <dsp:cNvSpPr/>
      </dsp:nvSpPr>
      <dsp:spPr>
        <a:xfrm>
          <a:off x="6339718" y="0"/>
          <a:ext cx="2948179" cy="522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Методическое сопровождение педагогов ОО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39718" y="0"/>
        <a:ext cx="2948179" cy="1567701"/>
      </dsp:txXfrm>
    </dsp:sp>
    <dsp:sp modelId="{E79CF538-961E-4D82-9909-C718952FC70D}">
      <dsp:nvSpPr>
        <dsp:cNvPr id="0" name=""/>
        <dsp:cNvSpPr/>
      </dsp:nvSpPr>
      <dsp:spPr>
        <a:xfrm>
          <a:off x="6634536" y="1569231"/>
          <a:ext cx="2358543" cy="1575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882677"/>
                <a:satOff val="-8182"/>
                <a:lumOff val="-31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882677"/>
                <a:satOff val="-8182"/>
                <a:lumOff val="-31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882677"/>
                <a:satOff val="-8182"/>
                <a:lumOff val="-31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Повышение компетенций родителей до 100%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34536" y="1569231"/>
        <a:ext cx="2358543" cy="1575610"/>
      </dsp:txXfrm>
    </dsp:sp>
    <dsp:sp modelId="{DA5C3F39-FDED-4CE0-B050-D39548D79A7D}">
      <dsp:nvSpPr>
        <dsp:cNvPr id="0" name=""/>
        <dsp:cNvSpPr/>
      </dsp:nvSpPr>
      <dsp:spPr>
        <a:xfrm>
          <a:off x="6634536" y="3387244"/>
          <a:ext cx="2358543" cy="1575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Повышение квалификационной категории педагогов 100%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34536" y="3387244"/>
        <a:ext cx="2358543" cy="1575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3" cy="500380"/>
          </a:xfrm>
          <a:prstGeom prst="rect">
            <a:avLst/>
          </a:prstGeom>
        </p:spPr>
        <p:txBody>
          <a:bodyPr vert="horz" lIns="91133" tIns="45566" rIns="91133" bIns="4556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2"/>
            <a:ext cx="2944283" cy="500380"/>
          </a:xfrm>
          <a:prstGeom prst="rect">
            <a:avLst/>
          </a:prstGeom>
        </p:spPr>
        <p:txBody>
          <a:bodyPr vert="horz" lIns="91133" tIns="45566" rIns="91133" bIns="45566" rtlCol="0"/>
          <a:lstStyle>
            <a:lvl1pPr algn="r">
              <a:defRPr sz="1200"/>
            </a:lvl1pPr>
          </a:lstStyle>
          <a:p>
            <a:fld id="{A3AA726F-3818-4DC8-9566-7D5C9425F62A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750888"/>
            <a:ext cx="5419725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3" tIns="45566" rIns="91133" bIns="4556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3613"/>
            <a:ext cx="5435600" cy="4503420"/>
          </a:xfrm>
          <a:prstGeom prst="rect">
            <a:avLst/>
          </a:prstGeom>
        </p:spPr>
        <p:txBody>
          <a:bodyPr vert="horz" lIns="91133" tIns="45566" rIns="91133" bIns="4556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05486"/>
            <a:ext cx="2944283" cy="500380"/>
          </a:xfrm>
          <a:prstGeom prst="rect">
            <a:avLst/>
          </a:prstGeom>
        </p:spPr>
        <p:txBody>
          <a:bodyPr vert="horz" lIns="91133" tIns="45566" rIns="91133" bIns="4556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505486"/>
            <a:ext cx="2944283" cy="500380"/>
          </a:xfrm>
          <a:prstGeom prst="rect">
            <a:avLst/>
          </a:prstGeom>
        </p:spPr>
        <p:txBody>
          <a:bodyPr vert="horz" lIns="91133" tIns="45566" rIns="91133" bIns="45566" rtlCol="0" anchor="b"/>
          <a:lstStyle>
            <a:lvl1pPr algn="r">
              <a:defRPr sz="1200"/>
            </a:lvl1pPr>
          </a:lstStyle>
          <a:p>
            <a:fld id="{C8C47463-CDD5-4BD4-A3E4-6A37A16A55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4203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3440" rtl="0" eaLnBrk="1" latinLnBrk="0" hangingPunct="1">
      <a:defRPr sz="1317" kern="1200">
        <a:solidFill>
          <a:schemeClr val="tx1"/>
        </a:solidFill>
        <a:latin typeface="+mn-lt"/>
        <a:ea typeface="+mn-ea"/>
        <a:cs typeface="+mn-cs"/>
      </a:defRPr>
    </a:lvl1pPr>
    <a:lvl2pPr marL="501719" algn="l" defTabSz="1003440" rtl="0" eaLnBrk="1" latinLnBrk="0" hangingPunct="1">
      <a:defRPr sz="1317" kern="1200">
        <a:solidFill>
          <a:schemeClr val="tx1"/>
        </a:solidFill>
        <a:latin typeface="+mn-lt"/>
        <a:ea typeface="+mn-ea"/>
        <a:cs typeface="+mn-cs"/>
      </a:defRPr>
    </a:lvl2pPr>
    <a:lvl3pPr marL="1003440" algn="l" defTabSz="1003440" rtl="0" eaLnBrk="1" latinLnBrk="0" hangingPunct="1">
      <a:defRPr sz="1317" kern="1200">
        <a:solidFill>
          <a:schemeClr val="tx1"/>
        </a:solidFill>
        <a:latin typeface="+mn-lt"/>
        <a:ea typeface="+mn-ea"/>
        <a:cs typeface="+mn-cs"/>
      </a:defRPr>
    </a:lvl3pPr>
    <a:lvl4pPr marL="1505157" algn="l" defTabSz="1003440" rtl="0" eaLnBrk="1" latinLnBrk="0" hangingPunct="1">
      <a:defRPr sz="1317" kern="1200">
        <a:solidFill>
          <a:schemeClr val="tx1"/>
        </a:solidFill>
        <a:latin typeface="+mn-lt"/>
        <a:ea typeface="+mn-ea"/>
        <a:cs typeface="+mn-cs"/>
      </a:defRPr>
    </a:lvl4pPr>
    <a:lvl5pPr marL="2006876" algn="l" defTabSz="1003440" rtl="0" eaLnBrk="1" latinLnBrk="0" hangingPunct="1">
      <a:defRPr sz="1317" kern="1200">
        <a:solidFill>
          <a:schemeClr val="tx1"/>
        </a:solidFill>
        <a:latin typeface="+mn-lt"/>
        <a:ea typeface="+mn-ea"/>
        <a:cs typeface="+mn-cs"/>
      </a:defRPr>
    </a:lvl5pPr>
    <a:lvl6pPr marL="2508596" algn="l" defTabSz="1003440" rtl="0" eaLnBrk="1" latinLnBrk="0" hangingPunct="1">
      <a:defRPr sz="1317" kern="1200">
        <a:solidFill>
          <a:schemeClr val="tx1"/>
        </a:solidFill>
        <a:latin typeface="+mn-lt"/>
        <a:ea typeface="+mn-ea"/>
        <a:cs typeface="+mn-cs"/>
      </a:defRPr>
    </a:lvl6pPr>
    <a:lvl7pPr marL="3010315" algn="l" defTabSz="1003440" rtl="0" eaLnBrk="1" latinLnBrk="0" hangingPunct="1">
      <a:defRPr sz="1317" kern="1200">
        <a:solidFill>
          <a:schemeClr val="tx1"/>
        </a:solidFill>
        <a:latin typeface="+mn-lt"/>
        <a:ea typeface="+mn-ea"/>
        <a:cs typeface="+mn-cs"/>
      </a:defRPr>
    </a:lvl7pPr>
    <a:lvl8pPr marL="3512034" algn="l" defTabSz="1003440" rtl="0" eaLnBrk="1" latinLnBrk="0" hangingPunct="1">
      <a:defRPr sz="1317" kern="1200">
        <a:solidFill>
          <a:schemeClr val="tx1"/>
        </a:solidFill>
        <a:latin typeface="+mn-lt"/>
        <a:ea typeface="+mn-ea"/>
        <a:cs typeface="+mn-cs"/>
      </a:defRPr>
    </a:lvl8pPr>
    <a:lvl9pPr marL="4013753" algn="l" defTabSz="1003440" rtl="0" eaLnBrk="1" latinLnBrk="0" hangingPunct="1">
      <a:defRPr sz="13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52B9-A7A8-4876-A6FF-037BF6ABF6CF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6884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CA4D-021D-4021-AB80-1161248B0441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0273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25BC-F878-4E56-9664-42964C66849E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9349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1C01-A69F-4CFE-874D-62AE3AF52274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78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B04E-3F13-42DA-A800-67C3CE32035D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15000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133-F0A7-43F3-919E-9FCA3CC7F586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8483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E23F-172F-4671-943B-D020EFA47684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6051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1E90-286B-413A-946A-96FE3C9FBE1A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4960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1439-CC89-494D-A806-5F447DA40BDD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8027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D60A-46A6-4361-AC4D-8B697DD69EF9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5062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44B4-E499-4237-B1FC-CCF7B9B322BD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6435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01ED-0BF5-4F40-8181-3985C08809D3}" type="datetime1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091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 descr="D:\Desktop\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1576" y="2276872"/>
            <a:ext cx="96520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Цель, задачи на 2021-2022 учебный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6896" y="3140968"/>
            <a:ext cx="5613460" cy="703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Е.С. Суркова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заместитель директора по УВР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200472" y="404664"/>
          <a:ext cx="95050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272480" y="404664"/>
          <a:ext cx="936104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80592" y="404664"/>
            <a:ext cx="7243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ИННОВАЦИОННАЯ ДЕЯТЕЛЬНОСТЬ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72480" y="1412776"/>
          <a:ext cx="928903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76736" y="548680"/>
            <a:ext cx="4907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РАЗВИТИЯ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520" y="1268760"/>
            <a:ext cx="9073009" cy="13234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и реализация оптимального уровня профессионального ориентированного образования обучающихся их реабилитация и социальная адаптация к жизни в обществе, овладение достойной профессией путем создания современных условий, обновления структуры и содержания образования.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480" y="3140968"/>
            <a:ext cx="3456384" cy="23698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(2021-2022 годы)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условия для реализации Программы развития, разработаны и утверждены целевые показатели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2880" y="3212976"/>
            <a:ext cx="3096343" cy="16312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2 ЭТАП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(2022-2023г.)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Внедрены ведущие идеи Программы развития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3240" y="3212976"/>
            <a:ext cx="2576736" cy="30469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3 ЭТАП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(2024-2025г.)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реализации Программы, дальнейшие перспективы развития школы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88704" y="188640"/>
            <a:ext cx="4719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472" y="764704"/>
            <a:ext cx="9289032" cy="950132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ФГОС ОВЗ для детей с умственной отсталостью (интеллектуальными нарушениями)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472" y="3789040"/>
            <a:ext cx="4536504" cy="125393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профессиональной компетентности педагогов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9024" y="1988840"/>
            <a:ext cx="4248472" cy="155773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 доступности образовательной организации для инвалидов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маломобильных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 населения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472" y="1988840"/>
            <a:ext cx="4536504" cy="155773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предпрофессиональной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профессиональный подготовки обучающихся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472" y="5445224"/>
            <a:ext cx="9289032" cy="950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сохранности и укрепления здоровья учащихся за счет совершенствование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пространства школы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7016" y="3789040"/>
            <a:ext cx="4392488" cy="1253933"/>
          </a:xfrm>
          <a:prstGeom prst="rect">
            <a:avLst/>
          </a:prstGeom>
          <a:solidFill>
            <a:srgbClr val="72E4D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Краевого ресурсного центра для обеспечения методического сопровождения педагогов ОО края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64768" y="260648"/>
            <a:ext cx="5196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44488" y="1227666"/>
          <a:ext cx="9289032" cy="5225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4781</TotalTime>
  <Words>287</Words>
  <Application>Microsoft Office PowerPoint</Application>
  <PresentationFormat>Лист A4 (210x297 мм)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Institut</dc:creator>
  <cp:lastModifiedBy>Darkleopard</cp:lastModifiedBy>
  <cp:revision>468</cp:revision>
  <cp:lastPrinted>2020-10-19T04:53:20Z</cp:lastPrinted>
  <dcterms:created xsi:type="dcterms:W3CDTF">2017-07-21T03:14:52Z</dcterms:created>
  <dcterms:modified xsi:type="dcterms:W3CDTF">2021-09-19T12:29:12Z</dcterms:modified>
</cp:coreProperties>
</file>