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  <p:sldId id="262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4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F056-2D3E-48E1-84D5-5BD081EDE4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0D8D-10D6-49B3-BFE5-D1D3E6CBD3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F056-2D3E-48E1-84D5-5BD081EDE4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0D8D-10D6-49B3-BFE5-D1D3E6CBD3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F056-2D3E-48E1-84D5-5BD081EDE4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0D8D-10D6-49B3-BFE5-D1D3E6CBD3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F056-2D3E-48E1-84D5-5BD081EDE4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0D8D-10D6-49B3-BFE5-D1D3E6CBD3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F056-2D3E-48E1-84D5-5BD081EDE4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0D8D-10D6-49B3-BFE5-D1D3E6CBD3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F056-2D3E-48E1-84D5-5BD081EDE4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0D8D-10D6-49B3-BFE5-D1D3E6CBD3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F056-2D3E-48E1-84D5-5BD081EDE4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0D8D-10D6-49B3-BFE5-D1D3E6CBD3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F056-2D3E-48E1-84D5-5BD081EDE4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0D8D-10D6-49B3-BFE5-D1D3E6CBD3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F056-2D3E-48E1-84D5-5BD081EDE4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0D8D-10D6-49B3-BFE5-D1D3E6CBD3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F056-2D3E-48E1-84D5-5BD081EDE4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0D8D-10D6-49B3-BFE5-D1D3E6CBD3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F056-2D3E-48E1-84D5-5BD081EDE4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0D8D-10D6-49B3-BFE5-D1D3E6CBD3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9F056-2D3E-48E1-84D5-5BD081EDE41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50D8D-10D6-49B3-BFE5-D1D3E6CBD31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Задание: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1. Назовите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предметы.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2. Какой  предмет лишний?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3. Назовите предметы, в которых есть звук л.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E:\Мои документы\Работа\1 а класс\дид.материал 1 класс\дид.мат. чтение\Буква Л\288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357298"/>
            <a:ext cx="1643074" cy="1552705"/>
          </a:xfrm>
          <a:prstGeom prst="rect">
            <a:avLst/>
          </a:prstGeom>
          <a:noFill/>
        </p:spPr>
      </p:pic>
      <p:pic>
        <p:nvPicPr>
          <p:cNvPr id="3076" name="Picture 4" descr="E:\Мои документы\Работа\1 а класс\дид.материал 1 класс\дид.мат. чтение\Буква Л\5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1357298"/>
            <a:ext cx="1905013" cy="1428760"/>
          </a:xfrm>
          <a:prstGeom prst="rect">
            <a:avLst/>
          </a:prstGeom>
          <a:noFill/>
        </p:spPr>
      </p:pic>
      <p:pic>
        <p:nvPicPr>
          <p:cNvPr id="3077" name="Picture 5" descr="E:\Мои документы\Работа\1 а класс\дид.материал 1 класс\дид.мат. чтение\Буква Л\140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3429000"/>
            <a:ext cx="3581425" cy="2686069"/>
          </a:xfrm>
          <a:prstGeom prst="rect">
            <a:avLst/>
          </a:prstGeom>
          <a:noFill/>
        </p:spPr>
      </p:pic>
      <p:pic>
        <p:nvPicPr>
          <p:cNvPr id="3078" name="Picture 6" descr="E:\Мои документы\Работа\1 а класс\дид.материал 1 класс\дид.мат. чтение\Буква Л\20100904103528_horoshiystu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643314"/>
            <a:ext cx="2246554" cy="2620980"/>
          </a:xfrm>
          <a:prstGeom prst="rect">
            <a:avLst/>
          </a:prstGeom>
          <a:noFill/>
        </p:spPr>
      </p:pic>
      <p:pic>
        <p:nvPicPr>
          <p:cNvPr id="3079" name="Picture 7" descr="E:\Мои документы\Работа\1 а класс\дид.материал 1 класс\дид.мат. чтение\Буква Л\95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6050" y="3929066"/>
            <a:ext cx="1785950" cy="1785950"/>
          </a:xfrm>
          <a:prstGeom prst="rect">
            <a:avLst/>
          </a:prstGeom>
          <a:noFill/>
        </p:spPr>
      </p:pic>
      <p:pic>
        <p:nvPicPr>
          <p:cNvPr id="3080" name="Picture 8" descr="E:\Мои документы\Работа\1 а класс\дид.материал 1 класс\дид.мат. чтение\Буква Л\275px-Apodemus_sylvaticus_bosmui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72264" y="357166"/>
            <a:ext cx="2024653" cy="1428760"/>
          </a:xfrm>
          <a:prstGeom prst="rect">
            <a:avLst/>
          </a:prstGeom>
          <a:noFill/>
        </p:spPr>
      </p:pic>
      <p:pic>
        <p:nvPicPr>
          <p:cNvPr id="3081" name="Picture 9" descr="E:\Мои документы\Работа\1 а класс\дид.материал 1 класс\дид.мат. чтение\Буква Л\article_image-image-articl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16" y="1714488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7" name="Picture 9" descr="karanda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857514" flipV="1">
            <a:off x="6443663" y="4437063"/>
            <a:ext cx="1944687" cy="5111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8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-0.39757 0.18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" y="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757 0.1831 C -0.39618 0.18588 -0.39479 0.18866 -0.39115 0.19329 C -0.3875 0.19792 -0.37969 0.20671 -0.37587 0.21042 C -0.37205 0.21412 -0.37205 0.2132 -0.36806 0.21551 C -0.36406 0.21783 -0.35816 0.22431 -0.35139 0.22408 C -0.34462 0.22384 -0.33559 0.21991 -0.32708 0.21366 C -0.31858 0.20741 -0.30937 0.19792 -0.30017 0.18634 C -0.29097 0.17477 -0.28507 0.1632 -0.27205 0.14375 C -0.25903 0.12431 -0.23976 0.10139 -0.22205 0.07014 C -0.20434 0.03889 -0.17882 -0.01435 -0.16562 -0.04444 C -0.15243 -0.07454 -0.14601 -0.10393 -0.14253 -0.11111 C -0.13906 -0.11829 -0.14219 -0.09977 -0.14514 -0.08704 C -0.14809 -0.0743 -0.15417 -0.0537 -0.16042 -0.03403 C -0.16667 -0.01435 -0.17431 0.00625 -0.18229 0.03079 C -0.19028 0.05533 -0.20104 0.09051 -0.20781 0.11296 C -0.21458 0.13542 -0.22014 0.15208 -0.22326 0.16597 C -0.22639 0.17986 -0.22795 0.18889 -0.22708 0.19676 C -0.22622 0.20463 -0.22361 0.21111 -0.21806 0.21366 C -0.2125 0.2162 -0.20295 0.21574 -0.19375 0.21204 C -0.18455 0.20833 -0.17309 0.19861 -0.16302 0.19144 C -0.15295 0.18426 -0.14323 0.17662 -0.13351 0.16921 " pathEditMode="relative" rAng="0" ptsTypes="aaaaaaaaaaaaaaaaaaaaA">
                                      <p:cBhvr>
                                        <p:cTn id="10" dur="5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-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2_Тема Office</vt:lpstr>
      <vt:lpstr>Задание: 1. Назовите предметы.                  2. Какой  предмет лишний?                  3. Назовите предметы, в которых есть звук л.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Задание: 1. Назовите предметы.                  2. Какой  предмет лишний?                  3. Назовите предметы, в которых есть звук л.</dc:title>
  <cp:lastModifiedBy>admin</cp:lastModifiedBy>
  <cp:revision>3</cp:revision>
  <dcterms:modified xsi:type="dcterms:W3CDTF">2012-11-25T06:41:34Z</dcterms:modified>
</cp:coreProperties>
</file>