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1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809-9076-4AF4-A550-4246987B17A1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69B80A-DAC0-4B02-9036-6BF676F9C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809-9076-4AF4-A550-4246987B17A1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B80A-DAC0-4B02-9036-6BF676F9C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809-9076-4AF4-A550-4246987B17A1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B80A-DAC0-4B02-9036-6BF676F9C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809-9076-4AF4-A550-4246987B17A1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69B80A-DAC0-4B02-9036-6BF676F9C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809-9076-4AF4-A550-4246987B17A1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B80A-DAC0-4B02-9036-6BF676F9C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809-9076-4AF4-A550-4246987B17A1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B80A-DAC0-4B02-9036-6BF676F9C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809-9076-4AF4-A550-4246987B17A1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A69B80A-DAC0-4B02-9036-6BF676F9C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809-9076-4AF4-A550-4246987B17A1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B80A-DAC0-4B02-9036-6BF676F9C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809-9076-4AF4-A550-4246987B17A1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B80A-DAC0-4B02-9036-6BF676F9C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809-9076-4AF4-A550-4246987B17A1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B80A-DAC0-4B02-9036-6BF676F9C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809-9076-4AF4-A550-4246987B17A1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B80A-DAC0-4B02-9036-6BF676F9C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E16809-9076-4AF4-A550-4246987B17A1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69B80A-DAC0-4B02-9036-6BF676F9C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4853411"/>
            <a:ext cx="4572032" cy="122237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 Narrow" pitchFamily="34" charset="0"/>
                <a:cs typeface="Arial" pitchFamily="34" charset="0"/>
              </a:rPr>
              <a:t>Педагог-психолог </a:t>
            </a:r>
            <a:br>
              <a:rPr lang="ru-RU" sz="3200" b="1" dirty="0" smtClean="0">
                <a:latin typeface="Arial Narrow" pitchFamily="34" charset="0"/>
                <a:cs typeface="Arial" pitchFamily="34" charset="0"/>
              </a:rPr>
            </a:br>
            <a:r>
              <a:rPr lang="ru-RU" sz="3200" b="1" dirty="0" err="1" smtClean="0">
                <a:latin typeface="Arial Narrow" pitchFamily="34" charset="0"/>
                <a:cs typeface="Arial" pitchFamily="34" charset="0"/>
              </a:rPr>
              <a:t>Г.Н.Бахарева</a:t>
            </a:r>
            <a:endParaRPr lang="ru-RU" sz="32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14282" y="1071546"/>
            <a:ext cx="8643998" cy="2000264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 rtl="0"/>
            <a:r>
              <a:rPr lang="ru-RU" sz="3600" b="1" i="1" kern="10" spc="0" dirty="0" smtClean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Что можно и нельзя</a:t>
            </a:r>
          </a:p>
          <a:p>
            <a:pPr algn="ctr" rtl="0"/>
            <a:r>
              <a:rPr lang="ru-RU" sz="3600" b="1" i="1" kern="10" spc="0" dirty="0" smtClean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говорить ребенку?</a:t>
            </a:r>
            <a:endParaRPr lang="ru-RU" sz="3600" b="1" i="1" kern="10" spc="0" dirty="0">
              <a:ln w="9525">
                <a:solidFill>
                  <a:srgbClr val="548DD4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00043"/>
            <a:ext cx="8458200" cy="5575744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ФРАЗА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делай, я сама лучше это сделаю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/>
              <a:t>СКРЫТОЕ ПОСЛАНИЕ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               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Я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не верю в тебя!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/>
              <a:t>ВОЗМОЖНАЯ АЛЬТЕРНАТИВА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Я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тебе доверяю, я верю, что ты можешь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00043"/>
            <a:ext cx="8458200" cy="5575744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ФРАЗА </a:t>
            </a:r>
            <a:r>
              <a:rPr lang="ru-RU" dirty="0" smtClean="0"/>
              <a:t>-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Мальчики не плачут Девочки должны вести себя тихо.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/>
              <a:t>СКРЫТОЕ ПОСЛАНИЕ</a:t>
            </a:r>
            <a:r>
              <a:rPr lang="ru-RU" dirty="0" smtClean="0"/>
              <a:t> -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Мужчина не имеет право на эмоции Женщины - жертвы.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/>
              <a:t>ВОЗМОЖНАЯ АЛЬТЕРНАТИВА</a:t>
            </a:r>
            <a:r>
              <a:rPr lang="ru-RU" dirty="0" smtClean="0"/>
              <a:t> -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Ты можешь свободно выражать свои чувства. Я понимаю тебя.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00043"/>
            <a:ext cx="8458200" cy="5575744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ФРАЗА</a:t>
            </a:r>
            <a:r>
              <a:rPr lang="ru-RU" i="1" u="sng" dirty="0" smtClean="0"/>
              <a:t>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упадешь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разобьешься, укусит, сломаешь и др.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угрозы предупреждения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/>
              <a:t>СКРЫТОЕ ПОСЛАНИЕ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Мир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опасен, не действуй.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/>
              <a:t>ВОЗМОЖНАЯ АЛЬТЕРНАТИВА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–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Я тебе доверяю. Пробуй, действуй!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00043"/>
            <a:ext cx="8458200" cy="5575744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ФРАЗА </a:t>
            </a:r>
            <a:r>
              <a:rPr lang="ru-RU" dirty="0" smtClean="0"/>
              <a:t>-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Неряха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бестолочь, горе мое и все другие обзывания, а так же любые обобщения типа все кругом воры и негодяи.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/>
              <a:t>СКРЫТОЕ ПОСЛАНИЕ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             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ты такой же, как все.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/>
              <a:t>ВОЗМОЖНАЯ АЛЬТЕРНАТИВА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Все обобщения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могут сформировать ложное представление о себе и должны исключиться из речи.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00043"/>
            <a:ext cx="8458200" cy="5575744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ФРАЗА </a:t>
            </a:r>
            <a:r>
              <a:rPr lang="ru-RU" b="1" dirty="0" smtClean="0"/>
              <a:t>-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Ты всегда.., никогда.., всю жизнь.., я так и знала.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/>
              <a:t>СКРЫТОЕ ПОСЛАНИЕ</a:t>
            </a:r>
            <a:r>
              <a:rPr lang="ru-RU" dirty="0" smtClean="0"/>
              <a:t> -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Ты безнадежен. Невозможность изменения.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/>
              <a:t>ВОЗМОЖНАЯ АЛЬТЕРНАТИВА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Разбирайте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не личность,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а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конкретный поступок.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Твоя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жизнь в твоих руках.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00043"/>
            <a:ext cx="8458200" cy="5575744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ФРАЗА </a:t>
            </a:r>
            <a:r>
              <a:rPr lang="ru-RU" dirty="0" smtClean="0"/>
              <a:t>-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Сравнение с другими детьми.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/>
              <a:t>СКРЫТОЕ ПОСЛАНИЕ</a:t>
            </a:r>
            <a:r>
              <a:rPr lang="ru-RU" dirty="0" smtClean="0"/>
              <a:t> </a:t>
            </a:r>
            <a:r>
              <a:rPr lang="ru-RU" dirty="0" smtClean="0"/>
              <a:t>–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Ты плохой, лучше бы вместо тебя был другой.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/>
              <a:t>ВОЗМОЖНАЯ АЛЬТЕРНАТИВА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Я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люблю тебя, какой ты есть.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А еще  старайтесь  говорить "ты плохо сделал , твой поступок плохой а не ты сам",а не "ты плохой".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00043"/>
            <a:ext cx="8458200" cy="5575744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00042"/>
            <a:ext cx="8458200" cy="5786478"/>
          </a:xfrm>
        </p:spPr>
        <p:txBody>
          <a:bodyPr>
            <a:normAutofit/>
          </a:bodyPr>
          <a:lstStyle/>
          <a:p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ФРАЗА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3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Потише, помедленней, осторожней</a:t>
            </a:r>
          </a:p>
          <a:p>
            <a:r>
              <a:rPr lang="ru-RU" sz="43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СКРЫТОЕ ПОСЛАНИЕ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доверяй миру, не живи по максимуму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ВОЗМОЖНАЯ АЛЬТЕРНАТИВА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Сделай на 100%, получи удовольствие</a:t>
            </a:r>
          </a:p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endParaRPr lang="ru-RU" sz="6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3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63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3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3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3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3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3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3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300" b="1" i="1" u="sng" dirty="0" smtClean="0"/>
          </a:p>
          <a:p>
            <a:endParaRPr lang="ru-RU" sz="12300" b="1" i="1" u="sng" dirty="0" smtClean="0"/>
          </a:p>
          <a:p>
            <a:endParaRPr lang="ru-RU" sz="12300" b="1" i="1" u="sng" dirty="0" smtClean="0"/>
          </a:p>
          <a:p>
            <a:endParaRPr lang="ru-RU" sz="14400" b="1" i="1" u="sng" dirty="0" smtClean="0"/>
          </a:p>
          <a:p>
            <a:endParaRPr lang="ru-RU" sz="14400" b="1" i="1" u="sng" dirty="0" smtClean="0"/>
          </a:p>
          <a:p>
            <a:endParaRPr lang="ru-RU" sz="14400" b="1" i="1" u="sng" dirty="0" smtClean="0"/>
          </a:p>
          <a:p>
            <a:endParaRPr lang="ru-RU" sz="14400" b="1" i="1" u="sng" dirty="0" smtClean="0"/>
          </a:p>
          <a:p>
            <a:endParaRPr lang="ru-RU" sz="14400" b="1" i="1" u="sng" dirty="0" smtClean="0"/>
          </a:p>
          <a:p>
            <a:r>
              <a:rPr lang="ru-RU" sz="14400" b="1" i="1" u="sng" dirty="0" smtClean="0"/>
              <a:t>  </a:t>
            </a:r>
          </a:p>
          <a:p>
            <a:endParaRPr lang="ru-RU" sz="14400" b="1" i="1" u="sng" dirty="0" smtClean="0"/>
          </a:p>
          <a:p>
            <a:endParaRPr lang="ru-RU" sz="14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2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112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112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1200" b="1" i="1" u="sng" dirty="0" smtClean="0">
                <a:latin typeface="Times New Roman" pitchFamily="18" charset="0"/>
                <a:cs typeface="Times New Roman" pitchFamily="18" charset="0"/>
              </a:rPr>
              <a:t> ФРАЗА       </a:t>
            </a:r>
            <a:r>
              <a:rPr lang="ru-RU" sz="11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Я тебя прибью, пропади ты</a:t>
            </a:r>
          </a:p>
          <a:p>
            <a:pPr>
              <a:lnSpc>
                <a:spcPct val="120000"/>
              </a:lnSpc>
            </a:pPr>
            <a:r>
              <a:rPr lang="ru-RU" sz="1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пропадом, лучше б я аборт </a:t>
            </a:r>
            <a:r>
              <a:rPr lang="ru-RU" sz="1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сделала</a:t>
            </a:r>
          </a:p>
          <a:p>
            <a:pPr>
              <a:lnSpc>
                <a:spcPct val="120000"/>
              </a:lnSpc>
            </a:pPr>
            <a:r>
              <a:rPr lang="ru-RU" sz="11200" b="1" i="1" u="sng" dirty="0" smtClean="0">
                <a:latin typeface="Times New Roman" pitchFamily="18" charset="0"/>
                <a:cs typeface="Times New Roman" pitchFamily="18" charset="0"/>
              </a:rPr>
              <a:t>СКРЫТОЕ </a:t>
            </a:r>
            <a:r>
              <a:rPr lang="ru-RU" sz="11200" b="1" i="1" u="sng" dirty="0" smtClean="0">
                <a:latin typeface="Times New Roman" pitchFamily="18" charset="0"/>
                <a:cs typeface="Times New Roman" pitchFamily="18" charset="0"/>
              </a:rPr>
              <a:t>ПОСЛАНИЕ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Исчезни!  не будь!</a:t>
            </a:r>
          </a:p>
          <a:p>
            <a:pPr>
              <a:lnSpc>
                <a:spcPct val="120000"/>
              </a:lnSpc>
            </a:pPr>
            <a:endParaRPr lang="ru-RU" sz="11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   </a:t>
            </a:r>
            <a:r>
              <a:rPr lang="ru-RU" sz="11200" b="1" i="1" u="sng" dirty="0" smtClean="0">
                <a:latin typeface="Times New Roman" pitchFamily="18" charset="0"/>
                <a:cs typeface="Times New Roman" pitchFamily="18" charset="0"/>
              </a:rPr>
              <a:t>ВОЗМОЖНАЯ АЛЬТЕРНАТИВА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–   </a:t>
            </a:r>
          </a:p>
          <a:p>
            <a:pPr>
              <a:lnSpc>
                <a:spcPct val="120000"/>
              </a:lnSpc>
            </a:pP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подобное категорически должно быть исключено из речи!!!</a:t>
            </a:r>
          </a:p>
          <a:p>
            <a:pPr>
              <a:lnSpc>
                <a:spcPct val="170000"/>
              </a:lnSpc>
            </a:pPr>
            <a:r>
              <a:rPr lang="ru-RU" sz="16000" b="1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r>
              <a:rPr lang="ru-RU" sz="16000" b="1" i="1" dirty="0" smtClean="0"/>
              <a:t> </a:t>
            </a:r>
            <a:endParaRPr lang="ru-RU" sz="16000" dirty="0" smtClean="0"/>
          </a:p>
          <a:p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71480"/>
            <a:ext cx="8458200" cy="5643602"/>
          </a:xfrm>
        </p:spPr>
        <p:txBody>
          <a:bodyPr>
            <a:noAutofit/>
          </a:bodyPr>
          <a:lstStyle/>
          <a:p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ФРАЗА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 обращай внимания, подумаешь!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СКРЫТОЕ ПОСЛАНИЕ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Ты и твои проблемы не важны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ВОЗМОЖНАЯ АЛЬТЕРНАЬТВА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Давай попробуем рассмотреть это с разных сторон, поищем альтернативы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71480"/>
            <a:ext cx="8458200" cy="5504307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ФРАЗА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Давай шевелись! Скорей! Заткнись! И другие приказы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СКРЫТОЕ ПОСЛАНИЕ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не важен. Мои интересы важнее твоих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ВОЗМОЖНАЯ АЛЬТЕРНАТИВА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нас есть 15 минут. Давай договоримся,  как нам сделать, чтоб успеть?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00043"/>
            <a:ext cx="8458200" cy="5575744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ФРАЗА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для меня всегда останешься маленьким сыночком/доченькой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CКРЫТОЕ ПОСЛАНИЕ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взрослей!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ВОЗМОЖНАЯ АЛЬТЕРНАТИВА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 нравится видеть, как ты растешь и познаешь мир.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857233"/>
            <a:ext cx="8458200" cy="5218554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ФРАЗА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реви, не смейся так громко, не хнычь!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СКРЫТОЕ ПОСЛАНИЕ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выражай своих эмоций!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ВОЗМОЖНАЯ АЛЬТЕРНАТИВА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Я понимаю твои чувства.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00043"/>
            <a:ext cx="8458200" cy="5575744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ФРАЗА </a:t>
            </a:r>
            <a:r>
              <a:rPr lang="ru-RU" b="1" dirty="0" smtClean="0"/>
              <a:t>-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Что ты, как маленький, надо быть серьезней!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/>
              <a:t>СКРЫТОЕ ПОСЛАНИЕ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Не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будь ребенком!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/>
              <a:t>ВОЗМОЖНАЯ АЛЬТЕРНАТИВА</a:t>
            </a:r>
            <a:r>
              <a:rPr lang="ru-RU" dirty="0" smtClean="0"/>
              <a:t> -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Но он же на самом деле ребенок! Исключите такие высказывания!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00043"/>
            <a:ext cx="8458200" cy="5575744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ФРАЗА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Сколько можно тебе повторять! Никогда не можешь сделать, запомнить и т.д.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/>
              <a:t>СКРЫТОЕ ПОСЛАНИЕ</a:t>
            </a:r>
            <a:r>
              <a:rPr lang="ru-RU" dirty="0" smtClean="0"/>
              <a:t> -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Ты глупый, не можешь ничего сделать сам. Ты – плохой, неудачник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/>
              <a:t>ВОЗМОЖНАЯ АЛЬТЕРНАТИВА</a:t>
            </a:r>
            <a:r>
              <a:rPr lang="ru-RU" dirty="0" smtClean="0"/>
              <a:t> -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Я доверяю тебе. Твои поступки – это твоя ответственность. Все мы ошибаемся. Благодаря ошибкам мы учимся.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187</TotalTime>
  <Words>131</Words>
  <Application>Microsoft Office PowerPoint</Application>
  <PresentationFormat>Экран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Педагог-психолог  Г.Н.Бахарева</vt:lpstr>
      <vt:lpstr>Слайд 2</vt:lpstr>
      <vt:lpstr>Слайд 3</vt:lpstr>
      <vt:lpstr>Слайд 4</vt:lpstr>
      <vt:lpstr>ФРАЗА - Давай шевелись! Скорей! Заткнись! И другие приказы  СКРЫТОЕ ПОСЛАНИЕ –   Ты не важен. Мои интересы важнее твоих  ВОЗМОЖНАЯ АЛЬТЕРНАТИВА- У нас есть 15 минут. Давай договоримся,  как нам сделать, чтоб успеть? </vt:lpstr>
      <vt:lpstr>ФРАЗА –  Ты для меня всегда останешься маленьким сыночком/доченькой  CКРЫТОЕ ПОСЛАНИЕ-                                          Не взрослей!   ВОЗМОЖНАЯ АЛЬТЕРНАТИВА - Мне нравится видеть, как ты растешь и познаешь мир. </vt:lpstr>
      <vt:lpstr>ФРАЗА –    Не реви, не смейся так громко, не хнычь!   СКРЫТОЕ ПОСЛАНИЕ –     Не выражай своих эмоций!   ВОЗМОЖНАЯ АЛЬТЕРНАТИВА –   Я понимаю твои чувства.   </vt:lpstr>
      <vt:lpstr>ФРАЗА - Что ты, как маленький, надо быть серьезней!   СКРЫТОЕ ПОСЛАНИЕ –         Не будь ребенком!   ВОЗМОЖНАЯ АЛЬТЕРНАТИВА - Но он же на самом деле ребенок! Исключите такие высказывания!    </vt:lpstr>
      <vt:lpstr>ФРАЗА - Сколько можно тебе повторять! Никогда не можешь сделать, запомнить и т.д.   СКРЫТОЕ ПОСЛАНИЕ - Ты глупый, не можешь ничего сделать сам. Ты – плохой, неудачник   ВОЗМОЖНАЯ АЛЬТЕРНАТИВА - Я доверяю тебе. Твои поступки – это твоя ответственность. Все мы ошибаемся. Благодаря ошибкам мы учимся. </vt:lpstr>
      <vt:lpstr>ФРАЗА –           Не делай, я сама лучше это сделаю   СКРЫТОЕ ПОСЛАНИЕ –                          Я не верю в тебя!   ВОЗМОЖНАЯ АЛЬТЕРНАТИВА –   Я тебе доверяю, я верю, что ты можешь   </vt:lpstr>
      <vt:lpstr>ФРАЗА - Мальчики не плачут Девочки должны вести себя тихо.    СКРЫТОЕ ПОСЛАНИЕ - Мужчина не имеет право на эмоции Женщины - жертвы.   ВОЗМОЖНАЯ АЛЬТЕРНАТИВА - Ты можешь свободно выражать свои чувства. Я понимаю тебя.   </vt:lpstr>
      <vt:lpstr>ФРАЗА –          упадешь, разобьешься, укусит, сломаешь и др. угрозы предупреждения.   СКРЫТОЕ ПОСЛАНИЕ –             Мир опасен, не действуй.   ВОЗМОЖНАЯ АЛЬТЕРНАТИВА –      Я тебе доверяю. Пробуй, действуй!   </vt:lpstr>
      <vt:lpstr>ФРАЗА - Неряха, бестолочь, горе мое и все другие обзывания, а так же любые обобщения типа все кругом воры и негодяи.   СКРЫТОЕ ПОСЛАНИЕ –                        И ты такой же, как все.   ВОЗМОЖНАЯ АЛЬТЕРНАТИВА –   Все обобщения могут сформировать ложное представление о себе и должны исключиться из речи.     </vt:lpstr>
      <vt:lpstr>ФРАЗА - Ты всегда.., никогда.., всю жизнь.., я так и знала.   СКРЫТОЕ ПОСЛАНИЕ - Ты безнадежен. Невозможность изменения.   ВОЗМОЖНАЯ АЛЬТЕРНАТИВА –  Разбирайте не личность,   а конкретный поступок.          Твоя жизнь в твоих руках.   </vt:lpstr>
      <vt:lpstr>ФРАЗА - Сравнение с другими детьми.   СКРЫТОЕ ПОСЛАНИЕ –    Ты плохой, лучше бы вместо тебя был другой.   ВОЗМОЖНАЯ АЛЬТЕРНАТИВА –          Я люблю тебя, какой ты есть. А еще  старайтесь  говорить "ты плохо сделал , твой поступок плохой а не ты сам",а не "ты плохой".    </vt:lpstr>
      <vt:lpstr>                   Спасибо за внимание!</vt:lpstr>
    </vt:vector>
  </TitlesOfParts>
  <Company>MSKOU SKOSH №3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none</dc:creator>
  <cp:lastModifiedBy>none</cp:lastModifiedBy>
  <cp:revision>20</cp:revision>
  <dcterms:created xsi:type="dcterms:W3CDTF">2012-11-14T01:47:44Z</dcterms:created>
  <dcterms:modified xsi:type="dcterms:W3CDTF">2012-11-16T01:34:47Z</dcterms:modified>
</cp:coreProperties>
</file>