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Социально- бытовая ориентировка как важнейшая образовательная</a:t>
            </a:r>
            <a:br>
              <a:rPr lang="ru-RU" dirty="0" smtClean="0"/>
            </a:br>
            <a:r>
              <a:rPr lang="ru-RU" dirty="0" smtClean="0"/>
              <a:t>компетенция учащихся коррекционной школы </a:t>
            </a:r>
            <a:r>
              <a:rPr lang="en-US" dirty="0" smtClean="0"/>
              <a:t>VIII</a:t>
            </a:r>
            <a:r>
              <a:rPr lang="ru-RU" dirty="0" smtClean="0"/>
              <a:t> вида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003322"/>
            <a:ext cx="3743324" cy="1371600"/>
          </a:xfrm>
        </p:spPr>
        <p:txBody>
          <a:bodyPr/>
          <a:lstStyle/>
          <a:p>
            <a:r>
              <a:rPr lang="ru-RU" dirty="0" smtClean="0"/>
              <a:t>Попкова Надежда Борисовна,</a:t>
            </a:r>
          </a:p>
          <a:p>
            <a:r>
              <a:rPr lang="ru-RU" dirty="0" smtClean="0"/>
              <a:t>Учитель СБО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P101013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4441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 descr="F:\P101013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F:\P101014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" y="0"/>
            <a:ext cx="914441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принцип образовательной политики </a:t>
            </a:r>
            <a:r>
              <a:rPr lang="ru-RU" dirty="0" smtClean="0"/>
              <a:t>сегодня: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dirty="0" smtClean="0"/>
              <a:t>подготовить </a:t>
            </a:r>
            <a:r>
              <a:rPr lang="ru-RU" sz="2800" dirty="0" smtClean="0"/>
              <a:t>личность, обладающую социально значимыми качествами, определёнными знаниями, мобильными профессиональными навыками, способную в современных экономических условиях успешно адаптироваться на производстве, в обществе и  в повседневной </a:t>
            </a:r>
            <a:r>
              <a:rPr lang="ru-RU" sz="2800" dirty="0" smtClean="0"/>
              <a:t>жизни.</a:t>
            </a:r>
            <a:endParaRPr lang="ru-RU" sz="2800" dirty="0" smtClean="0"/>
          </a:p>
          <a:p>
            <a:r>
              <a:rPr lang="ru-RU" dirty="0" smtClean="0"/>
              <a:t>Следовательно, одной из главных задач в период обучения является формирование у учащихся определённых компетенций.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Компетенция </a:t>
            </a:r>
            <a:r>
              <a:rPr lang="ru-RU" dirty="0" smtClean="0"/>
              <a:t>ученика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круг </a:t>
            </a:r>
            <a:r>
              <a:rPr lang="ru-RU" dirty="0" smtClean="0"/>
              <a:t>вопросов, в которых он обладает познанием и опытом, что позволяет быть успешным в собственной жизнедеятельности. </a:t>
            </a:r>
          </a:p>
          <a:p>
            <a:r>
              <a:rPr lang="ru-RU" dirty="0" smtClean="0"/>
              <a:t>образ </a:t>
            </a:r>
            <a:r>
              <a:rPr lang="ru-RU" dirty="0" smtClean="0"/>
              <a:t>его будущего, ориентир для освоения.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В </a:t>
            </a:r>
            <a:r>
              <a:rPr lang="ru-RU" dirty="0" smtClean="0"/>
              <a:t>период обучения у </a:t>
            </a:r>
            <a:r>
              <a:rPr lang="ru-RU" dirty="0" smtClean="0"/>
              <a:t>учащихся формируются </a:t>
            </a:r>
            <a:r>
              <a:rPr lang="ru-RU" dirty="0" smtClean="0"/>
              <a:t>те или иные составляющие этих </a:t>
            </a:r>
            <a:r>
              <a:rPr lang="ru-RU" dirty="0" smtClean="0"/>
              <a:t>компетенций</a:t>
            </a:r>
            <a:r>
              <a:rPr lang="ru-RU" dirty="0" smtClean="0"/>
              <a:t>, </a:t>
            </a:r>
            <a:r>
              <a:rPr lang="ru-RU" dirty="0" smtClean="0"/>
              <a:t>чтобы </a:t>
            </a:r>
            <a:r>
              <a:rPr lang="ru-RU" dirty="0" smtClean="0"/>
              <a:t>не только готовиться к </a:t>
            </a:r>
            <a:r>
              <a:rPr lang="ru-RU" dirty="0" smtClean="0"/>
              <a:t>будущему, но </a:t>
            </a:r>
            <a:r>
              <a:rPr lang="ru-RU" dirty="0" smtClean="0"/>
              <a:t>и жить в настоящем, </a:t>
            </a:r>
            <a:r>
              <a:rPr lang="ru-RU" dirty="0" smtClean="0"/>
              <a:t>они осваивают </a:t>
            </a:r>
            <a:r>
              <a:rPr lang="ru-RU" dirty="0" smtClean="0"/>
              <a:t>эти компетенции с образовательной точки зрения.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Значимые компоненты </a:t>
            </a:r>
            <a:r>
              <a:rPr lang="ru-RU" dirty="0" smtClean="0"/>
              <a:t>компетенций, формируемых СБО: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Самообслуживание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Ведение домашнего хозяйства;</a:t>
            </a:r>
          </a:p>
          <a:p>
            <a:pPr lvl="0"/>
            <a:r>
              <a:rPr lang="ru-RU" dirty="0" smtClean="0"/>
              <a:t>Умение пользоваться услугами предприятий службы быта;</a:t>
            </a:r>
          </a:p>
          <a:p>
            <a:pPr lvl="0"/>
            <a:r>
              <a:rPr lang="ru-RU" dirty="0" smtClean="0"/>
              <a:t>Торговля;</a:t>
            </a:r>
          </a:p>
          <a:p>
            <a:pPr lvl="0"/>
            <a:r>
              <a:rPr lang="ru-RU" dirty="0" smtClean="0"/>
              <a:t>Связь;</a:t>
            </a:r>
          </a:p>
          <a:p>
            <a:pPr lvl="0"/>
            <a:r>
              <a:rPr lang="ru-RU" dirty="0" smtClean="0"/>
              <a:t>Транспорт;</a:t>
            </a:r>
          </a:p>
          <a:p>
            <a:pPr lvl="0"/>
            <a:r>
              <a:rPr lang="ru-RU" dirty="0" smtClean="0"/>
              <a:t>Медицинская помощь;</a:t>
            </a:r>
          </a:p>
          <a:p>
            <a:pPr lvl="0"/>
            <a:r>
              <a:rPr lang="ru-RU" dirty="0" smtClean="0"/>
              <a:t>Навык общения с людьми;</a:t>
            </a:r>
          </a:p>
          <a:p>
            <a:pPr lvl="0"/>
            <a:r>
              <a:rPr lang="ru-RU" dirty="0" smtClean="0"/>
              <a:t>Художественный вкус;</a:t>
            </a:r>
          </a:p>
          <a:p>
            <a:pPr lvl="0"/>
            <a:r>
              <a:rPr lang="ru-RU" dirty="0" smtClean="0"/>
              <a:t>Умение организовать свой досуг.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уроках </a:t>
            </a:r>
            <a:r>
              <a:rPr lang="ru-RU" dirty="0" smtClean="0"/>
              <a:t>СБО необходимо проверять: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Усвоил </a:t>
            </a:r>
            <a:r>
              <a:rPr lang="ru-RU" dirty="0" smtClean="0"/>
              <a:t>ли ученик материал, понял ли, какие именно действия и в какой последовательности он должен осуществлять , решая задачу, поставленную в рамках содержания материала;</a:t>
            </a:r>
          </a:p>
          <a:p>
            <a:pPr lvl="0"/>
            <a:r>
              <a:rPr lang="ru-RU" dirty="0" smtClean="0"/>
              <a:t>Может ли ученик последовательно и целенаправленно достигать поставленной цели;</a:t>
            </a:r>
          </a:p>
          <a:p>
            <a:pPr lvl="0"/>
            <a:r>
              <a:rPr lang="ru-RU" dirty="0" smtClean="0"/>
              <a:t>Способен ли ученик осуществлять освоенные действия в свёрнутом  виде.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 </a:t>
            </a:r>
            <a:r>
              <a:rPr lang="ru-RU" dirty="0" smtClean="0"/>
              <a:t>знаний учащихся с помощью тестовых заданий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Всеобщий</a:t>
            </a:r>
          </a:p>
          <a:p>
            <a:r>
              <a:rPr lang="ru-RU" dirty="0" smtClean="0"/>
              <a:t>Объективный</a:t>
            </a:r>
          </a:p>
          <a:p>
            <a:r>
              <a:rPr lang="ru-RU" dirty="0" smtClean="0"/>
              <a:t>Систематический</a:t>
            </a:r>
          </a:p>
          <a:p>
            <a:r>
              <a:rPr lang="ru-RU" dirty="0" smtClean="0"/>
              <a:t>Не занимает много времени</a:t>
            </a:r>
          </a:p>
          <a:p>
            <a:r>
              <a:rPr lang="ru-RU" dirty="0" smtClean="0"/>
              <a:t>Разный уровень сложности</a:t>
            </a:r>
          </a:p>
          <a:p>
            <a:r>
              <a:rPr lang="ru-RU" dirty="0" smtClean="0"/>
              <a:t>С 5 по 11 класс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 нового </a:t>
            </a:r>
            <a:r>
              <a:rPr lang="ru-RU" dirty="0" smtClean="0"/>
              <a:t>учебного </a:t>
            </a:r>
            <a:r>
              <a:rPr lang="ru-RU" dirty="0" smtClean="0"/>
              <a:t>года в </a:t>
            </a:r>
            <a:r>
              <a:rPr lang="ru-RU" dirty="0" smtClean="0"/>
              <a:t>качестве эксперимента  наше образовательное учреждение вводит в 9 классе экзамен по </a:t>
            </a:r>
            <a:r>
              <a:rPr lang="ru-RU" dirty="0" smtClean="0"/>
              <a:t>СБО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Материал по проведению экзамена опубликован  в журнале «Коррекционная педагогика № 5 2011 год</a:t>
            </a:r>
            <a:r>
              <a:rPr lang="ru-RU" dirty="0" smtClean="0"/>
              <a:t>».</a:t>
            </a:r>
          </a:p>
          <a:p>
            <a:endParaRPr lang="ru-RU" dirty="0" smtClean="0"/>
          </a:p>
          <a:p>
            <a:r>
              <a:rPr lang="ru-RU" dirty="0" smtClean="0"/>
              <a:t>Экзамен проводится в форме практической работы и  устных ответов по билетам.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Экзаменационный  билет состоит из одного теоретического вопроса и одного практического задания. </a:t>
            </a:r>
            <a:endParaRPr lang="ru-RU" dirty="0" smtClean="0"/>
          </a:p>
          <a:p>
            <a:r>
              <a:rPr lang="ru-RU" dirty="0" smtClean="0"/>
              <a:t>Учитывая </a:t>
            </a:r>
            <a:r>
              <a:rPr lang="ru-RU" dirty="0" smtClean="0"/>
              <a:t>особенности психофизиологического развития учащихся можно рекомендовать не по экзаменационным </a:t>
            </a:r>
            <a:r>
              <a:rPr lang="ru-RU" dirty="0" smtClean="0"/>
              <a:t>билетам, </a:t>
            </a:r>
            <a:r>
              <a:rPr lang="ru-RU" dirty="0" smtClean="0"/>
              <a:t>а в форме собеседования членов комиссии по разделам  программы  отдельно с каждым учеником. </a:t>
            </a:r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smtClean="0"/>
              <a:t>опрос  каждого экзаменуемого отводится максимально 30 минут. </a:t>
            </a:r>
            <a:endParaRPr lang="ru-RU" dirty="0" smtClean="0"/>
          </a:p>
          <a:p>
            <a:r>
              <a:rPr lang="ru-RU" dirty="0" smtClean="0"/>
              <a:t>Можно </a:t>
            </a:r>
            <a:r>
              <a:rPr lang="ru-RU" dirty="0" smtClean="0"/>
              <a:t>использовать тесты.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P101013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7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308</Words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Социально- бытовая ориентировка как важнейшая образовательная компетенция учащихся коррекционной школы VIII вида </vt:lpstr>
      <vt:lpstr>основной принцип образовательной политики сегодня:</vt:lpstr>
      <vt:lpstr>Компетенция ученика </vt:lpstr>
      <vt:lpstr>Значимые компоненты компетенций, формируемых СБО: </vt:lpstr>
      <vt:lpstr>На уроках СБО необходимо проверять:</vt:lpstr>
      <vt:lpstr>контроль знаний учащихся с помощью тестовых заданий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 бытовая ориентировка как важнейшая образовательная компетенция учащихся коррекционной школы VIII вида </dc:title>
  <cp:lastModifiedBy>Учитель</cp:lastModifiedBy>
  <cp:revision>2</cp:revision>
  <dcterms:modified xsi:type="dcterms:W3CDTF">2013-05-28T03:48:53Z</dcterms:modified>
</cp:coreProperties>
</file>