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380" autoAdjust="0"/>
  </p:normalViewPr>
  <p:slideViewPr>
    <p:cSldViewPr>
      <p:cViewPr varScale="1">
        <p:scale>
          <a:sx n="59" d="100"/>
          <a:sy n="59" d="100"/>
        </p:scale>
        <p:origin x="-13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FF6B8-0663-43F6-8D49-DC788F4F9F85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1342F-0B8E-4E84-9565-8C55E75BB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1342F-0B8E-4E84-9565-8C55E75BB46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3810000"/>
            <a:ext cx="7239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ДОСУГ- ОБУЧЕНИЕ СПОСОБАМ ПРОВЕДЕНИЯ СВОБОДНОГО ВРЕМЕНИ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14400" y="838200"/>
            <a:ext cx="7848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.«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 увлечений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работа с разными видами техники : фотоаппарат, видеокамера, музыкальный центр, Д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Д, телевизор, банкомат, домашний кинотеатр)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Предназначение ,где и как купить, где починить, как пользоваться. Практические занятия.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Коллекции, хобби (значение хобби в жизни, обмен экспонатами)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3400" y="1981200"/>
            <a:ext cx="7391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.«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 развлечений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Практические навыки общения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дискотеке, в театре, кафе.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05000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нужно:      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1.Программа 2.Руководитель кружка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33600" y="1219200"/>
            <a:ext cx="4191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Театральный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Вокальный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Кукольный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Кружок игры на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гитаре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600" dirty="0" smtClean="0">
                <a:latin typeface="Calibri" pitchFamily="34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latin typeface="Calibri" pitchFamily="34" charset="0"/>
                <a:cs typeface="Times New Roman" pitchFamily="18" charset="0"/>
              </a:rPr>
              <a:t>Тестопластика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Мягкой игрушки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05452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Техническое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моделирование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Моделирование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одежды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Туризм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Фотоклуб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1600" y="2057400"/>
            <a:ext cx="61965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Ваши предложения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 организации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досуга детей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533401"/>
            <a:ext cx="74676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                 Повестка</a:t>
            </a:r>
          </a:p>
          <a:p>
            <a:r>
              <a:rPr lang="ru-RU" sz="2400" dirty="0" smtClean="0"/>
              <a:t>1.Модель организации досуга детей</a:t>
            </a:r>
          </a:p>
          <a:p>
            <a:r>
              <a:rPr lang="ru-RU" sz="2400" dirty="0" smtClean="0"/>
              <a:t> КГК  СКОУ СКОШ 8 вида 3  г.Комсомольска-на-Амуре                                                          Гридина С.В.</a:t>
            </a:r>
          </a:p>
          <a:p>
            <a:r>
              <a:rPr lang="ru-RU" sz="2400" dirty="0" smtClean="0"/>
              <a:t>    </a:t>
            </a:r>
          </a:p>
          <a:p>
            <a:r>
              <a:rPr lang="ru-RU" sz="2400" dirty="0" smtClean="0"/>
              <a:t>2.Организация кружка дополнительного образования художественно-эстетического направления «Ниточка»                     </a:t>
            </a:r>
            <a:r>
              <a:rPr lang="ru-RU" sz="2400" dirty="0" err="1" smtClean="0"/>
              <a:t>Олонцева</a:t>
            </a:r>
            <a:r>
              <a:rPr lang="ru-RU" sz="2400" dirty="0" smtClean="0"/>
              <a:t> М.А.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38100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3.«Защита инноваций» деловая игра                          </a:t>
            </a:r>
          </a:p>
          <a:p>
            <a:r>
              <a:rPr lang="ru-RU" sz="2400" dirty="0" smtClean="0"/>
              <a:t>                                                                     Гридина С.В.</a:t>
            </a:r>
          </a:p>
          <a:p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9200" y="4724400"/>
            <a:ext cx="716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4.Модель психолого-педагогического и медико-социального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сопровождения учащихся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Форватер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Бахарева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Г.Н.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524000" y="2057400"/>
            <a:ext cx="58950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«Защита инноваций»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 деловая игра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228600"/>
            <a:ext cx="3054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Правила</a:t>
            </a:r>
            <a:r>
              <a:rPr lang="ru-RU" sz="3600" dirty="0" smtClean="0"/>
              <a:t>:</a:t>
            </a:r>
          </a:p>
          <a:p>
            <a:endParaRPr lang="ru-RU" sz="36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28600" y="838200"/>
            <a:ext cx="86868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 группы участников: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автор-новатор, оптимисты, пессимисты-консерваторы (скептики), реалисты-аналитики.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Автор-новатор: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излагает идеи и особенности педагогической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инновации (организация новой доп.услуги)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Оптимисты: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дают оценку по параметрам: ценность идеи, как     реализовать (финансы, люди).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Пессимисты-консерваторы</a:t>
            </a:r>
            <a:r>
              <a:rPr lang="ru-RU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(скептики)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трудности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реализации (финансы , люди),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Реалисты-аналитики: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решение о целесообразности или нецелесообразности инновации. Кто прав 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38200" y="609600"/>
            <a:ext cx="7543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БОС (биологически обратная связь)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Учимся 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оздоравливаемся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оздоровление детей за счет обучения правильному дыханию, насыщения организма кислородом.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Детям даются задания по разным предметам. Необходимо выполняя задания правильно дышать ,иначе задание выполнить невозможно.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бинет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20" y="509566"/>
            <a:ext cx="4143404" cy="31075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кабинет3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533400"/>
            <a:ext cx="4095777" cy="30718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кабинет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714755"/>
            <a:ext cx="4190996" cy="31432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сбо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400" y="3714757"/>
            <a:ext cx="4190993" cy="31432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503640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нужно:        1.Программа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2.Инструктор (прошедший  обучение)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3.Оборудование: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компьютеры (2-4 шт.),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специальные датчики,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4 стола, 8 стульев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981200"/>
            <a:ext cx="8153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Дополнительная услуга социального направления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Семейный досуг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обучение детей с ОВЗ организации своего досуга, самостоятельности в разных жизненных ситуациях.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28600" y="609600"/>
            <a:ext cx="8534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Состоит 3 разделов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latin typeface="Calibri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(дать представление о видах общеизвестных игр: шашки, шахматы,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фанты,жмурки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крестики-нолики,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морской бой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спортивные игры)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250</TotalTime>
  <Words>382</Words>
  <PresentationFormat>Экран (4:3)</PresentationFormat>
  <Paragraphs>78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</cp:revision>
  <dcterms:created xsi:type="dcterms:W3CDTF">2012-10-30T02:41:29Z</dcterms:created>
  <dcterms:modified xsi:type="dcterms:W3CDTF">2012-11-01T03:17:51Z</dcterms:modified>
</cp:coreProperties>
</file>