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3D47A9-9BB0-463C-8A56-77F50AAD0B6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DBC705-C4DB-4E91-8EC0-8DDC81C869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47A9-9BB0-463C-8A56-77F50AAD0B6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C705-C4DB-4E91-8EC0-8DDC81C869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47A9-9BB0-463C-8A56-77F50AAD0B6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C705-C4DB-4E91-8EC0-8DDC81C869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3D47A9-9BB0-463C-8A56-77F50AAD0B6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DBC705-C4DB-4E91-8EC0-8DDC81C869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3D47A9-9BB0-463C-8A56-77F50AAD0B6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DBC705-C4DB-4E91-8EC0-8DDC81C869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47A9-9BB0-463C-8A56-77F50AAD0B6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C705-C4DB-4E91-8EC0-8DDC81C869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47A9-9BB0-463C-8A56-77F50AAD0B6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C705-C4DB-4E91-8EC0-8DDC81C8692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3D47A9-9BB0-463C-8A56-77F50AAD0B6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DBC705-C4DB-4E91-8EC0-8DDC81C869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47A9-9BB0-463C-8A56-77F50AAD0B6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C705-C4DB-4E91-8EC0-8DDC81C869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3D47A9-9BB0-463C-8A56-77F50AAD0B6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DBC705-C4DB-4E91-8EC0-8DDC81C8692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3D47A9-9BB0-463C-8A56-77F50AAD0B6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DBC705-C4DB-4E91-8EC0-8DDC81C8692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3D47A9-9BB0-463C-8A56-77F50AAD0B69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DBC705-C4DB-4E91-8EC0-8DDC81C869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068" y="2571744"/>
            <a:ext cx="8143932" cy="189436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Формирование</a:t>
            </a:r>
            <a:br>
              <a:rPr lang="ru-RU" sz="4800" dirty="0" smtClean="0"/>
            </a:br>
            <a:r>
              <a:rPr lang="ru-RU" sz="4800" dirty="0" smtClean="0"/>
              <a:t> осанки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14546" y="642918"/>
            <a:ext cx="671517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Учитель </a:t>
            </a:r>
            <a:r>
              <a:rPr lang="ru-RU" sz="2400" b="1" dirty="0" smtClean="0"/>
              <a:t>биологии</a:t>
            </a:r>
          </a:p>
          <a:p>
            <a:pPr algn="r"/>
            <a:endParaRPr lang="ru-RU" b="1" dirty="0"/>
          </a:p>
          <a:p>
            <a:r>
              <a:rPr lang="ru-RU" sz="2000" i="1" dirty="0"/>
              <a:t>Осанка</a:t>
            </a:r>
            <a:r>
              <a:rPr lang="ru-RU" sz="2000" dirty="0"/>
              <a:t> – привычное положение тела </a:t>
            </a:r>
            <a:r>
              <a:rPr lang="ru-RU" sz="2000" dirty="0" smtClean="0"/>
              <a:t>в </a:t>
            </a:r>
            <a:r>
              <a:rPr lang="ru-RU" sz="2000" dirty="0"/>
              <a:t>покое и при движении. При правильной осанке </a:t>
            </a:r>
            <a:r>
              <a:rPr lang="ru-RU" sz="2000" dirty="0" smtClean="0"/>
              <a:t>у </a:t>
            </a:r>
            <a:r>
              <a:rPr lang="ru-RU" sz="2000" dirty="0"/>
              <a:t>человека плечи находятся на одном уровне </a:t>
            </a:r>
            <a:r>
              <a:rPr lang="ru-RU" sz="2000" dirty="0" smtClean="0"/>
              <a:t>и </a:t>
            </a:r>
            <a:r>
              <a:rPr lang="ru-RU" sz="2000" dirty="0"/>
              <a:t>слегка развёрнуты , живот подтянут, ноги прямые, </a:t>
            </a:r>
            <a:endParaRPr lang="ru-RU" sz="2000" dirty="0" smtClean="0"/>
          </a:p>
          <a:p>
            <a:r>
              <a:rPr lang="ru-RU" sz="2000" dirty="0" smtClean="0"/>
              <a:t>мышцы </a:t>
            </a:r>
            <a:r>
              <a:rPr lang="ru-RU" sz="2000" dirty="0"/>
              <a:t>хорошо развиты, походка лёгкая, нарушению осанки </a:t>
            </a:r>
            <a:r>
              <a:rPr lang="ru-RU" sz="2000" dirty="0" smtClean="0"/>
              <a:t>способствует </a:t>
            </a:r>
            <a:r>
              <a:rPr lang="ru-RU" sz="2000" dirty="0"/>
              <a:t>неполноценное питание, недостаток в пище белков, </a:t>
            </a:r>
            <a:r>
              <a:rPr lang="ru-RU" sz="2000" dirty="0" smtClean="0"/>
              <a:t>минеральных </a:t>
            </a:r>
            <a:r>
              <a:rPr lang="ru-RU" sz="2000" dirty="0"/>
              <a:t>солей, витаминов, а главное неравномерное </a:t>
            </a:r>
            <a:endParaRPr lang="ru-RU" sz="2000" dirty="0" smtClean="0"/>
          </a:p>
          <a:p>
            <a:r>
              <a:rPr lang="ru-RU" sz="2000" dirty="0" smtClean="0"/>
              <a:t>распределение </a:t>
            </a:r>
            <a:r>
              <a:rPr lang="ru-RU" sz="2000" dirty="0"/>
              <a:t>нагрузки на тело. Неправильная посадка </a:t>
            </a:r>
            <a:r>
              <a:rPr lang="ru-RU" sz="2000" dirty="0" smtClean="0"/>
              <a:t>может </a:t>
            </a:r>
            <a:r>
              <a:rPr lang="ru-RU" sz="2000" dirty="0"/>
              <a:t>привести к искривлению </a:t>
            </a:r>
            <a:r>
              <a:rPr lang="ru-RU" sz="2000" dirty="0" smtClean="0"/>
              <a:t>позвоночника</a:t>
            </a:r>
            <a:r>
              <a:rPr lang="ru-RU" sz="2000" dirty="0"/>
              <a:t>, </a:t>
            </a:r>
            <a:r>
              <a:rPr lang="ru-RU" sz="2000" dirty="0" smtClean="0"/>
              <a:t>развитию </a:t>
            </a:r>
            <a:r>
              <a:rPr lang="ru-RU" sz="2000" dirty="0"/>
              <a:t>сутулости и впалой груди.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u="sng" dirty="0" smtClean="0"/>
              <a:t>(</a:t>
            </a:r>
            <a:r>
              <a:rPr lang="ru-RU" sz="2000" u="sng" dirty="0"/>
              <a:t>Можно провести с учащимися лабораторную работу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u="sng" dirty="0" smtClean="0"/>
              <a:t>на </a:t>
            </a:r>
            <a:r>
              <a:rPr lang="ru-RU" sz="2000" u="sng" dirty="0"/>
              <a:t>тему : « Правильность осанки».)</a:t>
            </a:r>
            <a:r>
              <a:rPr lang="ru-RU" sz="2000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3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3108" y="428604"/>
            <a:ext cx="671517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Учитель </a:t>
            </a:r>
            <a:r>
              <a:rPr lang="ru-RU" sz="2400" b="1" dirty="0" smtClean="0"/>
              <a:t>математики</a:t>
            </a:r>
          </a:p>
          <a:p>
            <a:pPr algn="r"/>
            <a:endParaRPr lang="ru-RU" sz="2400" dirty="0"/>
          </a:p>
          <a:p>
            <a:pPr lvl="0"/>
            <a:r>
              <a:rPr lang="ru-RU" dirty="0"/>
              <a:t>Разгадать слово и вспомнить таблицу умножения </a:t>
            </a:r>
          </a:p>
          <a:p>
            <a:r>
              <a:rPr lang="ru-RU" dirty="0"/>
              <a:t>Буква 1  2*2=4                  </a:t>
            </a:r>
            <a:r>
              <a:rPr lang="ru-RU" u="sng" dirty="0"/>
              <a:t>с     к     о    л     и      о      </a:t>
            </a:r>
            <a:r>
              <a:rPr lang="ru-RU" u="sng" dirty="0" err="1"/>
              <a:t>з</a:t>
            </a:r>
            <a:endParaRPr lang="ru-RU" dirty="0"/>
          </a:p>
          <a:p>
            <a:r>
              <a:rPr lang="ru-RU" dirty="0"/>
              <a:t>Буква 2  2*3=6                  л        к        и         о      </a:t>
            </a:r>
            <a:r>
              <a:rPr lang="ru-RU" dirty="0" err="1"/>
              <a:t>з</a:t>
            </a:r>
            <a:r>
              <a:rPr lang="ru-RU" dirty="0"/>
              <a:t>     </a:t>
            </a:r>
            <a:r>
              <a:rPr lang="ru-RU" dirty="0" err="1"/>
              <a:t>о</a:t>
            </a:r>
            <a:r>
              <a:rPr lang="ru-RU" dirty="0"/>
              <a:t>     с</a:t>
            </a:r>
          </a:p>
          <a:p>
            <a:r>
              <a:rPr lang="ru-RU" dirty="0"/>
              <a:t>Буква 3  2*4=8                  10      6        12       8      16   14   4</a:t>
            </a:r>
          </a:p>
          <a:p>
            <a:r>
              <a:rPr lang="ru-RU" dirty="0"/>
              <a:t>Буква 4  2*5=10</a:t>
            </a:r>
          </a:p>
          <a:p>
            <a:r>
              <a:rPr lang="ru-RU" dirty="0"/>
              <a:t>Буква 5  2*6=12</a:t>
            </a:r>
          </a:p>
          <a:p>
            <a:r>
              <a:rPr lang="ru-RU" dirty="0"/>
              <a:t>Буква 6  2*7=14</a:t>
            </a:r>
          </a:p>
          <a:p>
            <a:r>
              <a:rPr lang="ru-RU" dirty="0"/>
              <a:t>Буква 7   2*8  =16  </a:t>
            </a:r>
          </a:p>
          <a:p>
            <a:pPr lvl="0"/>
            <a:r>
              <a:rPr lang="ru-RU" dirty="0"/>
              <a:t>Разгадать слово, буквы поставить в порядке возрастания чисел.</a:t>
            </a:r>
          </a:p>
          <a:p>
            <a:r>
              <a:rPr lang="ru-RU" u="sng" dirty="0"/>
              <a:t> Кифоз</a:t>
            </a:r>
            <a:r>
              <a:rPr lang="ru-RU" dirty="0"/>
              <a:t>   -</a:t>
            </a:r>
            <a:r>
              <a:rPr lang="ru-RU" dirty="0" err="1"/>
              <a:t>ф</a:t>
            </a:r>
            <a:r>
              <a:rPr lang="ru-RU" dirty="0"/>
              <a:t> и </a:t>
            </a:r>
            <a:r>
              <a:rPr lang="ru-RU" dirty="0" err="1"/>
              <a:t>з</a:t>
            </a:r>
            <a:r>
              <a:rPr lang="ru-RU" dirty="0"/>
              <a:t> о к   </a:t>
            </a:r>
          </a:p>
          <a:p>
            <a:r>
              <a:rPr lang="ru-RU" dirty="0"/>
              <a:t>                 7 5 9 8 2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/>
              <a:t>Разгадать слово, буквы поставить в порядке убывания</a:t>
            </a:r>
          </a:p>
          <a:p>
            <a:r>
              <a:rPr lang="ru-RU" dirty="0"/>
              <a:t>чисел.</a:t>
            </a:r>
          </a:p>
          <a:p>
            <a:r>
              <a:rPr lang="ru-RU" dirty="0"/>
              <a:t> </a:t>
            </a:r>
          </a:p>
          <a:p>
            <a:r>
              <a:rPr lang="ru-RU" u="sng" dirty="0"/>
              <a:t>Лордоз    - </a:t>
            </a:r>
            <a:r>
              <a:rPr lang="ru-RU" u="sng" dirty="0" err="1"/>
              <a:t>д</a:t>
            </a:r>
            <a:r>
              <a:rPr lang="ru-RU" u="sng" dirty="0"/>
              <a:t>   </a:t>
            </a:r>
            <a:r>
              <a:rPr lang="ru-RU" u="sng" dirty="0" err="1"/>
              <a:t>з</a:t>
            </a:r>
            <a:r>
              <a:rPr lang="ru-RU" u="sng" dirty="0"/>
              <a:t>  </a:t>
            </a:r>
            <a:r>
              <a:rPr lang="ru-RU" u="sng" dirty="0" err="1"/>
              <a:t>р</a:t>
            </a:r>
            <a:r>
              <a:rPr lang="ru-RU" u="sng" dirty="0"/>
              <a:t>   о   л   о</a:t>
            </a:r>
            <a:endParaRPr lang="ru-RU" dirty="0"/>
          </a:p>
          <a:p>
            <a:r>
              <a:rPr lang="ru-RU" dirty="0"/>
              <a:t>                           3  1    5  2   9   7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1670" y="571480"/>
            <a:ext cx="67151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Учитель русского </a:t>
            </a:r>
            <a:r>
              <a:rPr lang="ru-RU" sz="2400" b="1" dirty="0" smtClean="0"/>
              <a:t>языка</a:t>
            </a:r>
          </a:p>
          <a:p>
            <a:pPr algn="r"/>
            <a:endParaRPr lang="ru-RU" sz="2400" b="1" dirty="0"/>
          </a:p>
          <a:p>
            <a:pPr algn="ctr"/>
            <a:r>
              <a:rPr lang="ru-RU" sz="2400" dirty="0"/>
              <a:t>Виды искривления позвоночника</a:t>
            </a:r>
            <a:r>
              <a:rPr lang="ru-RU" sz="2400" dirty="0" smtClean="0"/>
              <a:t>:</a:t>
            </a:r>
          </a:p>
          <a:p>
            <a:pPr algn="ctr"/>
            <a:endParaRPr lang="ru-RU" sz="2400" dirty="0"/>
          </a:p>
          <a:p>
            <a:pPr lvl="0"/>
            <a:r>
              <a:rPr lang="ru-RU" sz="2400" b="1" i="1" dirty="0"/>
              <a:t>Лордоз</a:t>
            </a:r>
            <a:r>
              <a:rPr lang="ru-RU" sz="2400" dirty="0"/>
              <a:t>- выпуклость вперёд поясничного отдела позвоночника</a:t>
            </a:r>
            <a:r>
              <a:rPr lang="ru-RU" sz="2400" dirty="0" smtClean="0"/>
              <a:t>.</a:t>
            </a:r>
          </a:p>
          <a:p>
            <a:pPr lvl="0"/>
            <a:endParaRPr lang="ru-RU" sz="2400" dirty="0"/>
          </a:p>
          <a:p>
            <a:pPr lvl="0"/>
            <a:r>
              <a:rPr lang="ru-RU" sz="2400" b="1" i="1" dirty="0"/>
              <a:t>Кифоз</a:t>
            </a:r>
            <a:r>
              <a:rPr lang="ru-RU" sz="2400" dirty="0"/>
              <a:t>- выпуклость назад грудного отдела</a:t>
            </a:r>
            <a:r>
              <a:rPr lang="ru-RU" sz="2400" dirty="0" smtClean="0"/>
              <a:t>.</a:t>
            </a:r>
          </a:p>
          <a:p>
            <a:pPr lvl="0"/>
            <a:endParaRPr lang="ru-RU" sz="2400" dirty="0"/>
          </a:p>
          <a:p>
            <a:pPr lvl="0"/>
            <a:r>
              <a:rPr lang="ru-RU" sz="2400" b="1" i="1" dirty="0"/>
              <a:t>Сколиоз</a:t>
            </a:r>
            <a:r>
              <a:rPr lang="ru-RU" sz="2400" dirty="0"/>
              <a:t>- искривление позвоночного столба вбок.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1670" y="571480"/>
            <a:ext cx="67151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Учитель </a:t>
            </a:r>
            <a:r>
              <a:rPr lang="ru-RU" sz="2400" b="1" dirty="0" smtClean="0"/>
              <a:t>физкультуры</a:t>
            </a:r>
          </a:p>
          <a:p>
            <a:pPr algn="r"/>
            <a:endParaRPr lang="ru-RU" sz="2400" b="1" dirty="0"/>
          </a:p>
          <a:p>
            <a:r>
              <a:rPr lang="ru-RU" sz="2400" b="1" i="1" dirty="0"/>
              <a:t>Какая осанка считается правильной? </a:t>
            </a:r>
            <a:endParaRPr lang="ru-RU" sz="2400" b="1" i="1" dirty="0" smtClean="0"/>
          </a:p>
          <a:p>
            <a:endParaRPr lang="ru-RU" sz="2400" dirty="0"/>
          </a:p>
          <a:p>
            <a:r>
              <a:rPr lang="ru-RU" sz="2400" dirty="0" smtClean="0"/>
              <a:t>Можно </a:t>
            </a:r>
            <a:r>
              <a:rPr lang="ru-RU" sz="2400" dirty="0"/>
              <a:t>провести </a:t>
            </a:r>
            <a:r>
              <a:rPr lang="ru-RU" sz="2400" u="sng" dirty="0"/>
              <a:t>лабораторную работу</a:t>
            </a:r>
            <a:r>
              <a:rPr lang="ru-RU" sz="2400" dirty="0"/>
              <a:t> индивидуально с каждым учеником. </a:t>
            </a:r>
            <a:endParaRPr lang="ru-RU" sz="2400" dirty="0" smtClean="0"/>
          </a:p>
          <a:p>
            <a:r>
              <a:rPr lang="ru-RU" sz="2400" dirty="0" smtClean="0"/>
              <a:t>   </a:t>
            </a:r>
          </a:p>
          <a:p>
            <a:pPr algn="ctr"/>
            <a:r>
              <a:rPr lang="ru-RU" sz="2400" b="1" i="1" dirty="0" smtClean="0"/>
              <a:t>Правильность </a:t>
            </a:r>
            <a:r>
              <a:rPr lang="ru-RU" sz="2400" b="1" i="1" dirty="0"/>
              <a:t>осанки.</a:t>
            </a:r>
          </a:p>
          <a:p>
            <a:r>
              <a:rPr lang="ru-RU" sz="2400" dirty="0"/>
              <a:t>Встаньте спиной к стене  так, чтобы пятки , голени, таз и лопатки касались стены. Попробуйте между стеной и поясницей просунуть кулак. Если он проходит- нарушение осанки есть. Если проходит только ладонь- осанка нормальная.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1670" y="571480"/>
            <a:ext cx="67151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Учитель трудового </a:t>
            </a:r>
            <a:r>
              <a:rPr lang="ru-RU" sz="2400" b="1" dirty="0" smtClean="0"/>
              <a:t>обучения</a:t>
            </a:r>
          </a:p>
          <a:p>
            <a:pPr algn="r"/>
            <a:endParaRPr lang="ru-RU" sz="2400" b="1" dirty="0"/>
          </a:p>
          <a:p>
            <a:r>
              <a:rPr lang="ru-RU" sz="2400" dirty="0"/>
              <a:t>Несоблюдение правильной осанки приводит к деформации хрящей позвоночника, это проявляется особенно сильно если вы не умеете правильно поднимать тяжести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pPr algn="ctr"/>
            <a:r>
              <a:rPr lang="ru-RU" sz="2400" b="1" i="1" dirty="0"/>
              <a:t>Как поднимать тяжести</a:t>
            </a:r>
            <a:r>
              <a:rPr lang="ru-RU" sz="2400" b="1" i="1" dirty="0" smtClean="0"/>
              <a:t>?</a:t>
            </a:r>
          </a:p>
          <a:p>
            <a:endParaRPr lang="ru-RU" sz="2400" dirty="0"/>
          </a:p>
          <a:p>
            <a:r>
              <a:rPr lang="ru-RU" sz="2400" dirty="0"/>
              <a:t>1.Не поднимай больших грузов ( более 10 кг) особенно рывковыми движениями- раздели груз на части или используй подручные средства механизации.</a:t>
            </a:r>
          </a:p>
          <a:p>
            <a:r>
              <a:rPr lang="ru-RU" sz="2400" dirty="0"/>
              <a:t>2. Не носи груз в одной руке.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1670" y="571480"/>
            <a:ext cx="67151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3. При подъёме груза обязательно старайся согнуть ноги . а не спину- это уменьшит нагрузку на позвоночник. Вся нагрузка должна ложиться на ноги, а не на спину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/>
              <a:t>4. Не поднимай ничего на вытянутых руках, держи груз как можно ближе к туловищу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/>
              <a:t>5. Избегай подъёма груза в сочетании с резким поворотом туловища.  6.Поднимая и перенося грузы, не стесняйся просить о помощи- лучше просить такую помощь, чем потом помощь об уходу.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394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Формирование  осанки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 осанки</dc:title>
  <dc:creator>Учитель</dc:creator>
  <cp:lastModifiedBy>Учитель</cp:lastModifiedBy>
  <cp:revision>2</cp:revision>
  <dcterms:created xsi:type="dcterms:W3CDTF">2013-01-09T01:49:36Z</dcterms:created>
  <dcterms:modified xsi:type="dcterms:W3CDTF">2013-01-09T02:09:08Z</dcterms:modified>
</cp:coreProperties>
</file>