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9" r:id="rId3"/>
    <p:sldId id="287" r:id="rId4"/>
    <p:sldId id="289" r:id="rId5"/>
    <p:sldId id="288" r:id="rId6"/>
    <p:sldId id="257" r:id="rId7"/>
    <p:sldId id="280" r:id="rId8"/>
    <p:sldId id="286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B92D14"/>
    <a:srgbClr val="35759D"/>
    <a:srgbClr val="35B19D"/>
    <a:srgbClr val="000000"/>
    <a:srgbClr val="006600"/>
    <a:srgbClr val="00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 varScale="1">
        <p:scale>
          <a:sx n="70" d="100"/>
          <a:sy n="70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5784F-05A1-4CD6-BC5E-88337CBD078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1375D-41FC-47A9-B769-EC189F15F00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пути развития профессиональной компетентности педагога</a:t>
          </a:r>
          <a:r>
            <a:rPr lang="ru-RU" sz="2400" dirty="0" smtClean="0"/>
            <a:t>.</a:t>
          </a:r>
          <a:endParaRPr lang="ru-RU" sz="24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90FEDB-EA82-493B-BBDE-955FFFFD1C90}" type="parTrans" cxnId="{67A71509-612A-4DF7-A3AC-87E8F5640C8E}">
      <dgm:prSet/>
      <dgm:spPr/>
      <dgm:t>
        <a:bodyPr/>
        <a:lstStyle/>
        <a:p>
          <a:endParaRPr lang="ru-RU"/>
        </a:p>
      </dgm:t>
    </dgm:pt>
    <dgm:pt modelId="{97DD98EE-D1EA-4A55-B2CE-5B704E822969}" type="sibTrans" cxnId="{67A71509-612A-4DF7-A3AC-87E8F5640C8E}">
      <dgm:prSet/>
      <dgm:spPr/>
      <dgm:t>
        <a:bodyPr/>
        <a:lstStyle/>
        <a:p>
          <a:endParaRPr lang="ru-RU"/>
        </a:p>
      </dgm:t>
    </dgm:pt>
    <dgm:pt modelId="{C0861641-2724-4512-A129-47E463C576A2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в методических объединениях, творческих или проблемных группах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A312539-7B2E-40C3-A2F9-5D5525C1EF99}" type="parTrans" cxnId="{3FDEF4E9-E948-4A48-991A-60EE1A677E0F}">
      <dgm:prSet/>
      <dgm:spPr/>
      <dgm:t>
        <a:bodyPr/>
        <a:lstStyle/>
        <a:p>
          <a:endParaRPr lang="ru-RU"/>
        </a:p>
      </dgm:t>
    </dgm:pt>
    <dgm:pt modelId="{87054975-BF46-47CE-9531-368799CAD7FA}" type="sibTrans" cxnId="{3FDEF4E9-E948-4A48-991A-60EE1A677E0F}">
      <dgm:prSet/>
      <dgm:spPr/>
      <dgm:t>
        <a:bodyPr/>
        <a:lstStyle/>
        <a:p>
          <a:endParaRPr lang="ru-RU"/>
        </a:p>
      </dgm:t>
    </dgm:pt>
    <dgm:pt modelId="{3656B041-1766-4694-B495-4F11E40B13C2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инновационная деятельность педагога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2CA198-2484-4C1F-AC9F-DC7245D39DEF}" type="parTrans" cxnId="{9DECB00B-81EF-4780-B5B9-5F577EFB3C65}">
      <dgm:prSet/>
      <dgm:spPr/>
      <dgm:t>
        <a:bodyPr/>
        <a:lstStyle/>
        <a:p>
          <a:endParaRPr lang="ru-RU"/>
        </a:p>
      </dgm:t>
    </dgm:pt>
    <dgm:pt modelId="{8A7D4710-286A-4129-8D17-7A6C4FD0C241}" type="sibTrans" cxnId="{9DECB00B-81EF-4780-B5B9-5F577EFB3C65}">
      <dgm:prSet/>
      <dgm:spPr/>
      <dgm:t>
        <a:bodyPr/>
        <a:lstStyle/>
        <a:p>
          <a:endParaRPr lang="ru-RU"/>
        </a:p>
      </dgm:t>
    </dgm:pt>
    <dgm:pt modelId="{0E78A029-CABA-494F-A0E2-FA3FB35658D1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участие в конкурсах профессионального мастерства, мастер-классах, форумах, фестивалях 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D4BD76-3AE3-41F8-954B-FCA1DDEF8382}" type="parTrans" cxnId="{6B29290A-B171-4009-B970-0D667A56B4F4}">
      <dgm:prSet/>
      <dgm:spPr/>
      <dgm:t>
        <a:bodyPr/>
        <a:lstStyle/>
        <a:p>
          <a:endParaRPr lang="ru-RU"/>
        </a:p>
      </dgm:t>
    </dgm:pt>
    <dgm:pt modelId="{4F4F3AA0-A6E8-4086-B96E-9BBDDC6CCA6A}" type="sibTrans" cxnId="{6B29290A-B171-4009-B970-0D667A56B4F4}">
      <dgm:prSet/>
      <dgm:spPr/>
      <dgm:t>
        <a:bodyPr/>
        <a:lstStyle/>
        <a:p>
          <a:endParaRPr lang="ru-RU"/>
        </a:p>
      </dgm:t>
    </dgm:pt>
    <dgm:pt modelId="{35D6CDAA-BAD1-4E03-A920-75441C3E0955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обобщение и распространение собственного педагогического опыта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E168AF8-FD55-4C72-8286-6B9140656988}" type="parTrans" cxnId="{0B187A38-B762-4207-94B9-FADE6A4724D4}">
      <dgm:prSet/>
      <dgm:spPr/>
      <dgm:t>
        <a:bodyPr/>
        <a:lstStyle/>
        <a:p>
          <a:endParaRPr lang="ru-RU"/>
        </a:p>
      </dgm:t>
    </dgm:pt>
    <dgm:pt modelId="{91720970-15AE-44AE-B209-2A454BEC13DC}" type="sibTrans" cxnId="{0B187A38-B762-4207-94B9-FADE6A4724D4}">
      <dgm:prSet/>
      <dgm:spPr/>
      <dgm:t>
        <a:bodyPr/>
        <a:lstStyle/>
        <a:p>
          <a:endParaRPr lang="ru-RU"/>
        </a:p>
      </dgm:t>
    </dgm:pt>
    <dgm:pt modelId="{EDCD5A92-8F12-4531-937D-B66177DBCEC0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аттестация педагогов, повышение квалификации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0D593B6-8AE0-4FA6-B4D0-1EAFEECA8732}" type="parTrans" cxnId="{F6B1B0F1-3ADA-4F4B-9E37-31035291865B}">
      <dgm:prSet/>
      <dgm:spPr/>
      <dgm:t>
        <a:bodyPr/>
        <a:lstStyle/>
        <a:p>
          <a:endParaRPr lang="ru-RU"/>
        </a:p>
      </dgm:t>
    </dgm:pt>
    <dgm:pt modelId="{D6FDF802-3674-409E-B532-219ADA08F467}" type="sibTrans" cxnId="{F6B1B0F1-3ADA-4F4B-9E37-31035291865B}">
      <dgm:prSet/>
      <dgm:spPr/>
      <dgm:t>
        <a:bodyPr/>
        <a:lstStyle/>
        <a:p>
          <a:endParaRPr lang="ru-RU"/>
        </a:p>
      </dgm:t>
    </dgm:pt>
    <dgm:pt modelId="{4FDA94AE-E26B-47C8-8905-7B09888AF587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профессиональной компетентности через активные формы работы с педагогами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AFE5F0E-AC2B-44A1-B0B6-604871A759C4}" type="parTrans" cxnId="{03BC7B2B-E0F2-4297-A981-A8424964327B}">
      <dgm:prSet/>
      <dgm:spPr/>
      <dgm:t>
        <a:bodyPr/>
        <a:lstStyle/>
        <a:p>
          <a:endParaRPr lang="ru-RU"/>
        </a:p>
      </dgm:t>
    </dgm:pt>
    <dgm:pt modelId="{5AF0C057-5E0F-4CD2-8B07-1D34BF7994DA}" type="sibTrans" cxnId="{03BC7B2B-E0F2-4297-A981-A8424964327B}">
      <dgm:prSet/>
      <dgm:spPr/>
      <dgm:t>
        <a:bodyPr/>
        <a:lstStyle/>
        <a:p>
          <a:endParaRPr lang="ru-RU"/>
        </a:p>
      </dgm:t>
    </dgm:pt>
    <dgm:pt modelId="{6E5C27C8-BF7C-4F86-963D-A063B0C1F4A5}" type="pres">
      <dgm:prSet presAssocID="{D9C5784F-05A1-4CD6-BC5E-88337CBD07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CFEC6-AFF8-46FA-96CB-57503EB92081}" type="pres">
      <dgm:prSet presAssocID="{6E81375D-41FC-47A9-B769-EC189F15F004}" presName="root1" presStyleCnt="0"/>
      <dgm:spPr/>
    </dgm:pt>
    <dgm:pt modelId="{5D1BC4F2-4B28-4ABB-B3F7-5891D0131713}" type="pres">
      <dgm:prSet presAssocID="{6E81375D-41FC-47A9-B769-EC189F15F004}" presName="LevelOneTextNode" presStyleLbl="node0" presStyleIdx="0" presStyleCnt="1" custScaleX="203559" custScaleY="220951" custLinFactY="-100000" custLinFactNeighborX="9386" custLinFactNeighborY="-121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FD3D8E-4934-433F-A144-D6CF3010BA9C}" type="pres">
      <dgm:prSet presAssocID="{6E81375D-41FC-47A9-B769-EC189F15F004}" presName="level2hierChild" presStyleCnt="0"/>
      <dgm:spPr/>
    </dgm:pt>
    <dgm:pt modelId="{3A52EF58-6F10-435F-AFCB-EAA1642FCA34}" type="pres">
      <dgm:prSet presAssocID="{BA312539-7B2E-40C3-A2F9-5D5525C1EF99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4BDB0E07-0157-488D-BF29-0C06482805B6}" type="pres">
      <dgm:prSet presAssocID="{BA312539-7B2E-40C3-A2F9-5D5525C1EF9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180A89BF-0699-46FC-B274-2F821AB2B03E}" type="pres">
      <dgm:prSet presAssocID="{C0861641-2724-4512-A129-47E463C576A2}" presName="root2" presStyleCnt="0"/>
      <dgm:spPr/>
    </dgm:pt>
    <dgm:pt modelId="{12229FC4-791A-442B-8E11-FB7E2548BE14}" type="pres">
      <dgm:prSet presAssocID="{C0861641-2724-4512-A129-47E463C576A2}" presName="LevelTwoTextNode" presStyleLbl="node2" presStyleIdx="0" presStyleCnt="6" custScaleX="300262" custLinFactNeighborX="-10866" custLinFactNeighborY="-24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76D4D6-F871-4179-9D11-44E008BBA2C9}" type="pres">
      <dgm:prSet presAssocID="{C0861641-2724-4512-A129-47E463C576A2}" presName="level3hierChild" presStyleCnt="0"/>
      <dgm:spPr/>
    </dgm:pt>
    <dgm:pt modelId="{14BC0130-1F56-4001-82A2-A4486DFB5BDF}" type="pres">
      <dgm:prSet presAssocID="{232CA198-2484-4C1F-AC9F-DC7245D39DEF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0389A27F-C3DE-443D-BAFE-7D5638A28AD2}" type="pres">
      <dgm:prSet presAssocID="{232CA198-2484-4C1F-AC9F-DC7245D39DEF}" presName="connTx" presStyleLbl="parChTrans1D2" presStyleIdx="1" presStyleCnt="6"/>
      <dgm:spPr/>
      <dgm:t>
        <a:bodyPr/>
        <a:lstStyle/>
        <a:p>
          <a:endParaRPr lang="ru-RU"/>
        </a:p>
      </dgm:t>
    </dgm:pt>
    <dgm:pt modelId="{477AF2AC-492B-45E2-8A2E-CACC93EA2757}" type="pres">
      <dgm:prSet presAssocID="{3656B041-1766-4694-B495-4F11E40B13C2}" presName="root2" presStyleCnt="0"/>
      <dgm:spPr/>
    </dgm:pt>
    <dgm:pt modelId="{DE3FC9B3-81A8-44A8-BFFA-0A6B37D8090B}" type="pres">
      <dgm:prSet presAssocID="{3656B041-1766-4694-B495-4F11E40B13C2}" presName="LevelTwoTextNode" presStyleLbl="node2" presStyleIdx="1" presStyleCnt="6" custScaleX="297370" custLinFactNeighborX="52562" custLinFactNeighborY="-189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8671CA-B078-4C8D-B128-C31D03601154}" type="pres">
      <dgm:prSet presAssocID="{3656B041-1766-4694-B495-4F11E40B13C2}" presName="level3hierChild" presStyleCnt="0"/>
      <dgm:spPr/>
    </dgm:pt>
    <dgm:pt modelId="{6466368F-58C9-4F58-B6A1-C29D843088EF}" type="pres">
      <dgm:prSet presAssocID="{70D593B6-8AE0-4FA6-B4D0-1EAFEECA8732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3D39F8A2-CAFD-49D0-9408-656A2EE0BC45}" type="pres">
      <dgm:prSet presAssocID="{70D593B6-8AE0-4FA6-B4D0-1EAFEECA8732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3377810-F0CE-4F41-9336-F2D8678F8C5C}" type="pres">
      <dgm:prSet presAssocID="{EDCD5A92-8F12-4531-937D-B66177DBCEC0}" presName="root2" presStyleCnt="0"/>
      <dgm:spPr/>
    </dgm:pt>
    <dgm:pt modelId="{07094CF4-EA5F-4943-8DA1-91942F36591E}" type="pres">
      <dgm:prSet presAssocID="{EDCD5A92-8F12-4531-937D-B66177DBCEC0}" presName="LevelTwoTextNode" presStyleLbl="node2" presStyleIdx="2" presStyleCnt="6" custScaleX="242070" custLinFactX="-23404" custLinFactY="4833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C32057-1694-4923-909A-5783929B3EB4}" type="pres">
      <dgm:prSet presAssocID="{EDCD5A92-8F12-4531-937D-B66177DBCEC0}" presName="level3hierChild" presStyleCnt="0"/>
      <dgm:spPr/>
    </dgm:pt>
    <dgm:pt modelId="{1843A168-DE38-405B-B3B4-B143081EAA6F}" type="pres">
      <dgm:prSet presAssocID="{DE168AF8-FD55-4C72-8286-6B9140656988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B7DD307D-B907-4DA6-99BB-095E834C277B}" type="pres">
      <dgm:prSet presAssocID="{DE168AF8-FD55-4C72-8286-6B9140656988}" presName="connTx" presStyleLbl="parChTrans1D2" presStyleIdx="3" presStyleCnt="6"/>
      <dgm:spPr/>
      <dgm:t>
        <a:bodyPr/>
        <a:lstStyle/>
        <a:p>
          <a:endParaRPr lang="ru-RU"/>
        </a:p>
      </dgm:t>
    </dgm:pt>
    <dgm:pt modelId="{785ADE45-2A2A-45C9-8AF6-ACF5A93D8F9B}" type="pres">
      <dgm:prSet presAssocID="{35D6CDAA-BAD1-4E03-A920-75441C3E0955}" presName="root2" presStyleCnt="0"/>
      <dgm:spPr/>
    </dgm:pt>
    <dgm:pt modelId="{72E8AF52-CFBB-4DA2-BDFD-B55500A0CC6C}" type="pres">
      <dgm:prSet presAssocID="{35D6CDAA-BAD1-4E03-A920-75441C3E0955}" presName="LevelTwoTextNode" presStyleLbl="node2" presStyleIdx="3" presStyleCnt="6" custScaleX="366253" custLinFactX="-88764" custLinFactY="54001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0142A5-BA43-4BB3-B738-BC67B0E85D19}" type="pres">
      <dgm:prSet presAssocID="{35D6CDAA-BAD1-4E03-A920-75441C3E0955}" presName="level3hierChild" presStyleCnt="0"/>
      <dgm:spPr/>
    </dgm:pt>
    <dgm:pt modelId="{A42919FE-F8EA-4AFD-AB14-66855EE6968C}" type="pres">
      <dgm:prSet presAssocID="{A9D4BD76-3AE3-41F8-954B-FCA1DDEF8382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50605319-6754-46F9-867B-0431A78C59A9}" type="pres">
      <dgm:prSet presAssocID="{A9D4BD76-3AE3-41F8-954B-FCA1DDEF8382}" presName="connTx" presStyleLbl="parChTrans1D2" presStyleIdx="4" presStyleCnt="6"/>
      <dgm:spPr/>
      <dgm:t>
        <a:bodyPr/>
        <a:lstStyle/>
        <a:p>
          <a:endParaRPr lang="ru-RU"/>
        </a:p>
      </dgm:t>
    </dgm:pt>
    <dgm:pt modelId="{E829CD11-DD5F-4F4F-B438-D863511ED87F}" type="pres">
      <dgm:prSet presAssocID="{0E78A029-CABA-494F-A0E2-FA3FB35658D1}" presName="root2" presStyleCnt="0"/>
      <dgm:spPr/>
    </dgm:pt>
    <dgm:pt modelId="{50E9EC30-BD22-4B7C-B563-150D7514E392}" type="pres">
      <dgm:prSet presAssocID="{0E78A029-CABA-494F-A0E2-FA3FB35658D1}" presName="LevelTwoTextNode" presStyleLbl="node2" presStyleIdx="4" presStyleCnt="6" custScaleX="298453" custScaleY="141449" custLinFactY="-100000" custLinFactNeighborX="32440" custLinFactNeighborY="-133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46AD3F-9740-4EFA-8FF6-4DA13B186D4B}" type="pres">
      <dgm:prSet presAssocID="{0E78A029-CABA-494F-A0E2-FA3FB35658D1}" presName="level3hierChild" presStyleCnt="0"/>
      <dgm:spPr/>
    </dgm:pt>
    <dgm:pt modelId="{C1B45CF5-EE0F-4B50-8A93-7CCF466EAFBB}" type="pres">
      <dgm:prSet presAssocID="{CAFE5F0E-AC2B-44A1-B0B6-604871A759C4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4DA84876-99E8-4E86-BE12-CA37D6765EB9}" type="pres">
      <dgm:prSet presAssocID="{CAFE5F0E-AC2B-44A1-B0B6-604871A759C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0C8B87BA-667C-454E-9BDA-539B27DC8D7B}" type="pres">
      <dgm:prSet presAssocID="{4FDA94AE-E26B-47C8-8905-7B09888AF587}" presName="root2" presStyleCnt="0"/>
      <dgm:spPr/>
    </dgm:pt>
    <dgm:pt modelId="{3248D98D-87F9-40B4-970A-B7182D246292}" type="pres">
      <dgm:prSet presAssocID="{4FDA94AE-E26B-47C8-8905-7B09888AF587}" presName="LevelTwoTextNode" presStyleLbl="node2" presStyleIdx="5" presStyleCnt="6" custScaleX="351522" custLinFactX="-100000" custLinFactNeighborX="-139041" custLinFactNeighborY="44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6287E-6468-407F-A734-2F16513502DF}" type="pres">
      <dgm:prSet presAssocID="{4FDA94AE-E26B-47C8-8905-7B09888AF587}" presName="level3hierChild" presStyleCnt="0"/>
      <dgm:spPr/>
    </dgm:pt>
  </dgm:ptLst>
  <dgm:cxnLst>
    <dgm:cxn modelId="{65C39820-941C-46F0-AEC6-BABFD92EEDC1}" type="presOf" srcId="{70D593B6-8AE0-4FA6-B4D0-1EAFEECA8732}" destId="{6466368F-58C9-4F58-B6A1-C29D843088EF}" srcOrd="0" destOrd="0" presId="urn:microsoft.com/office/officeart/2005/8/layout/hierarchy2"/>
    <dgm:cxn modelId="{3FDEF4E9-E948-4A48-991A-60EE1A677E0F}" srcId="{6E81375D-41FC-47A9-B769-EC189F15F004}" destId="{C0861641-2724-4512-A129-47E463C576A2}" srcOrd="0" destOrd="0" parTransId="{BA312539-7B2E-40C3-A2F9-5D5525C1EF99}" sibTransId="{87054975-BF46-47CE-9531-368799CAD7FA}"/>
    <dgm:cxn modelId="{A038DADE-9447-40B6-A78D-DCB600D95753}" type="presOf" srcId="{4FDA94AE-E26B-47C8-8905-7B09888AF587}" destId="{3248D98D-87F9-40B4-970A-B7182D246292}" srcOrd="0" destOrd="0" presId="urn:microsoft.com/office/officeart/2005/8/layout/hierarchy2"/>
    <dgm:cxn modelId="{6A8895A8-4AB6-4ECE-898A-33CE95E30126}" type="presOf" srcId="{DE168AF8-FD55-4C72-8286-6B9140656988}" destId="{1843A168-DE38-405B-B3B4-B143081EAA6F}" srcOrd="0" destOrd="0" presId="urn:microsoft.com/office/officeart/2005/8/layout/hierarchy2"/>
    <dgm:cxn modelId="{AA48C7E4-72C0-40C2-AF70-E693E40CB73D}" type="presOf" srcId="{6E81375D-41FC-47A9-B769-EC189F15F004}" destId="{5D1BC4F2-4B28-4ABB-B3F7-5891D0131713}" srcOrd="0" destOrd="0" presId="urn:microsoft.com/office/officeart/2005/8/layout/hierarchy2"/>
    <dgm:cxn modelId="{ADEB3132-10CB-4D79-A6B6-91B4488324E7}" type="presOf" srcId="{232CA198-2484-4C1F-AC9F-DC7245D39DEF}" destId="{0389A27F-C3DE-443D-BAFE-7D5638A28AD2}" srcOrd="1" destOrd="0" presId="urn:microsoft.com/office/officeart/2005/8/layout/hierarchy2"/>
    <dgm:cxn modelId="{D89CAA39-436C-4411-8C17-1BFA0EEB4FCC}" type="presOf" srcId="{EDCD5A92-8F12-4531-937D-B66177DBCEC0}" destId="{07094CF4-EA5F-4943-8DA1-91942F36591E}" srcOrd="0" destOrd="0" presId="urn:microsoft.com/office/officeart/2005/8/layout/hierarchy2"/>
    <dgm:cxn modelId="{EDA1815C-F888-4788-B20E-880AA10C3259}" type="presOf" srcId="{A9D4BD76-3AE3-41F8-954B-FCA1DDEF8382}" destId="{50605319-6754-46F9-867B-0431A78C59A9}" srcOrd="1" destOrd="0" presId="urn:microsoft.com/office/officeart/2005/8/layout/hierarchy2"/>
    <dgm:cxn modelId="{49B0E9E8-7C57-46C4-A22B-1EFF0DF05C98}" type="presOf" srcId="{DE168AF8-FD55-4C72-8286-6B9140656988}" destId="{B7DD307D-B907-4DA6-99BB-095E834C277B}" srcOrd="1" destOrd="0" presId="urn:microsoft.com/office/officeart/2005/8/layout/hierarchy2"/>
    <dgm:cxn modelId="{F95B23AC-FBFD-4AD9-BEE4-978295BC40CA}" type="presOf" srcId="{3656B041-1766-4694-B495-4F11E40B13C2}" destId="{DE3FC9B3-81A8-44A8-BFFA-0A6B37D8090B}" srcOrd="0" destOrd="0" presId="urn:microsoft.com/office/officeart/2005/8/layout/hierarchy2"/>
    <dgm:cxn modelId="{B6A3EFC7-B82B-4619-A327-8EE00D47ED1C}" type="presOf" srcId="{CAFE5F0E-AC2B-44A1-B0B6-604871A759C4}" destId="{4DA84876-99E8-4E86-BE12-CA37D6765EB9}" srcOrd="1" destOrd="0" presId="urn:microsoft.com/office/officeart/2005/8/layout/hierarchy2"/>
    <dgm:cxn modelId="{6B29290A-B171-4009-B970-0D667A56B4F4}" srcId="{6E81375D-41FC-47A9-B769-EC189F15F004}" destId="{0E78A029-CABA-494F-A0E2-FA3FB35658D1}" srcOrd="4" destOrd="0" parTransId="{A9D4BD76-3AE3-41F8-954B-FCA1DDEF8382}" sibTransId="{4F4F3AA0-A6E8-4086-B96E-9BBDDC6CCA6A}"/>
    <dgm:cxn modelId="{0B187A38-B762-4207-94B9-FADE6A4724D4}" srcId="{6E81375D-41FC-47A9-B769-EC189F15F004}" destId="{35D6CDAA-BAD1-4E03-A920-75441C3E0955}" srcOrd="3" destOrd="0" parTransId="{DE168AF8-FD55-4C72-8286-6B9140656988}" sibTransId="{91720970-15AE-44AE-B209-2A454BEC13DC}"/>
    <dgm:cxn modelId="{67A71509-612A-4DF7-A3AC-87E8F5640C8E}" srcId="{D9C5784F-05A1-4CD6-BC5E-88337CBD078A}" destId="{6E81375D-41FC-47A9-B769-EC189F15F004}" srcOrd="0" destOrd="0" parTransId="{6C90FEDB-EA82-493B-BBDE-955FFFFD1C90}" sibTransId="{97DD98EE-D1EA-4A55-B2CE-5B704E822969}"/>
    <dgm:cxn modelId="{4BD8DD69-658F-4445-A6FE-224941CECEEC}" type="presOf" srcId="{A9D4BD76-3AE3-41F8-954B-FCA1DDEF8382}" destId="{A42919FE-F8EA-4AFD-AB14-66855EE6968C}" srcOrd="0" destOrd="0" presId="urn:microsoft.com/office/officeart/2005/8/layout/hierarchy2"/>
    <dgm:cxn modelId="{B22020FA-E829-4461-B68A-02D480EC1810}" type="presOf" srcId="{0E78A029-CABA-494F-A0E2-FA3FB35658D1}" destId="{50E9EC30-BD22-4B7C-B563-150D7514E392}" srcOrd="0" destOrd="0" presId="urn:microsoft.com/office/officeart/2005/8/layout/hierarchy2"/>
    <dgm:cxn modelId="{12C59097-47C9-408D-8398-9E057D76B79F}" type="presOf" srcId="{232CA198-2484-4C1F-AC9F-DC7245D39DEF}" destId="{14BC0130-1F56-4001-82A2-A4486DFB5BDF}" srcOrd="0" destOrd="0" presId="urn:microsoft.com/office/officeart/2005/8/layout/hierarchy2"/>
    <dgm:cxn modelId="{D98193D0-1BA5-4D01-8F6C-1C811A1ADFE0}" type="presOf" srcId="{70D593B6-8AE0-4FA6-B4D0-1EAFEECA8732}" destId="{3D39F8A2-CAFD-49D0-9408-656A2EE0BC45}" srcOrd="1" destOrd="0" presId="urn:microsoft.com/office/officeart/2005/8/layout/hierarchy2"/>
    <dgm:cxn modelId="{F6B1B0F1-3ADA-4F4B-9E37-31035291865B}" srcId="{6E81375D-41FC-47A9-B769-EC189F15F004}" destId="{EDCD5A92-8F12-4531-937D-B66177DBCEC0}" srcOrd="2" destOrd="0" parTransId="{70D593B6-8AE0-4FA6-B4D0-1EAFEECA8732}" sibTransId="{D6FDF802-3674-409E-B532-219ADA08F467}"/>
    <dgm:cxn modelId="{7009CF7D-45D2-4CC9-B0A6-DB53C2113D0B}" type="presOf" srcId="{35D6CDAA-BAD1-4E03-A920-75441C3E0955}" destId="{72E8AF52-CFBB-4DA2-BDFD-B55500A0CC6C}" srcOrd="0" destOrd="0" presId="urn:microsoft.com/office/officeart/2005/8/layout/hierarchy2"/>
    <dgm:cxn modelId="{644D7140-CE8F-40CB-9F29-5EBEF584651E}" type="presOf" srcId="{D9C5784F-05A1-4CD6-BC5E-88337CBD078A}" destId="{6E5C27C8-BF7C-4F86-963D-A063B0C1F4A5}" srcOrd="0" destOrd="0" presId="urn:microsoft.com/office/officeart/2005/8/layout/hierarchy2"/>
    <dgm:cxn modelId="{03BC7B2B-E0F2-4297-A981-A8424964327B}" srcId="{6E81375D-41FC-47A9-B769-EC189F15F004}" destId="{4FDA94AE-E26B-47C8-8905-7B09888AF587}" srcOrd="5" destOrd="0" parTransId="{CAFE5F0E-AC2B-44A1-B0B6-604871A759C4}" sibTransId="{5AF0C057-5E0F-4CD2-8B07-1D34BF7994DA}"/>
    <dgm:cxn modelId="{7E002A31-B607-4BEF-AD22-656513402F03}" type="presOf" srcId="{BA312539-7B2E-40C3-A2F9-5D5525C1EF99}" destId="{3A52EF58-6F10-435F-AFCB-EAA1642FCA34}" srcOrd="0" destOrd="0" presId="urn:microsoft.com/office/officeart/2005/8/layout/hierarchy2"/>
    <dgm:cxn modelId="{3E0D0E0E-FC93-44CC-AD41-3976811CEED6}" type="presOf" srcId="{C0861641-2724-4512-A129-47E463C576A2}" destId="{12229FC4-791A-442B-8E11-FB7E2548BE14}" srcOrd="0" destOrd="0" presId="urn:microsoft.com/office/officeart/2005/8/layout/hierarchy2"/>
    <dgm:cxn modelId="{FBCF9808-86B2-4259-9E95-C305696290A5}" type="presOf" srcId="{BA312539-7B2E-40C3-A2F9-5D5525C1EF99}" destId="{4BDB0E07-0157-488D-BF29-0C06482805B6}" srcOrd="1" destOrd="0" presId="urn:microsoft.com/office/officeart/2005/8/layout/hierarchy2"/>
    <dgm:cxn modelId="{4CB7C67B-B860-44D7-BE4E-696E82D15406}" type="presOf" srcId="{CAFE5F0E-AC2B-44A1-B0B6-604871A759C4}" destId="{C1B45CF5-EE0F-4B50-8A93-7CCF466EAFBB}" srcOrd="0" destOrd="0" presId="urn:microsoft.com/office/officeart/2005/8/layout/hierarchy2"/>
    <dgm:cxn modelId="{9DECB00B-81EF-4780-B5B9-5F577EFB3C65}" srcId="{6E81375D-41FC-47A9-B769-EC189F15F004}" destId="{3656B041-1766-4694-B495-4F11E40B13C2}" srcOrd="1" destOrd="0" parTransId="{232CA198-2484-4C1F-AC9F-DC7245D39DEF}" sibTransId="{8A7D4710-286A-4129-8D17-7A6C4FD0C241}"/>
    <dgm:cxn modelId="{FBA6E06E-B300-4F52-AB6F-031ABBE7E441}" type="presParOf" srcId="{6E5C27C8-BF7C-4F86-963D-A063B0C1F4A5}" destId="{00DCFEC6-AFF8-46FA-96CB-57503EB92081}" srcOrd="0" destOrd="0" presId="urn:microsoft.com/office/officeart/2005/8/layout/hierarchy2"/>
    <dgm:cxn modelId="{9959EDCC-D1ED-4646-8AC9-1F24CC1164AE}" type="presParOf" srcId="{00DCFEC6-AFF8-46FA-96CB-57503EB92081}" destId="{5D1BC4F2-4B28-4ABB-B3F7-5891D0131713}" srcOrd="0" destOrd="0" presId="urn:microsoft.com/office/officeart/2005/8/layout/hierarchy2"/>
    <dgm:cxn modelId="{5B97C53B-8ACE-40D9-84E7-D6C3FF0AFDE4}" type="presParOf" srcId="{00DCFEC6-AFF8-46FA-96CB-57503EB92081}" destId="{AFFD3D8E-4934-433F-A144-D6CF3010BA9C}" srcOrd="1" destOrd="0" presId="urn:microsoft.com/office/officeart/2005/8/layout/hierarchy2"/>
    <dgm:cxn modelId="{07B08FA8-7171-4D55-BE15-099AE6E9D64B}" type="presParOf" srcId="{AFFD3D8E-4934-433F-A144-D6CF3010BA9C}" destId="{3A52EF58-6F10-435F-AFCB-EAA1642FCA34}" srcOrd="0" destOrd="0" presId="urn:microsoft.com/office/officeart/2005/8/layout/hierarchy2"/>
    <dgm:cxn modelId="{5F0C80FA-BBF0-43E8-97FB-456F016A5716}" type="presParOf" srcId="{3A52EF58-6F10-435F-AFCB-EAA1642FCA34}" destId="{4BDB0E07-0157-488D-BF29-0C06482805B6}" srcOrd="0" destOrd="0" presId="urn:microsoft.com/office/officeart/2005/8/layout/hierarchy2"/>
    <dgm:cxn modelId="{332E634C-BD7F-4A04-8643-07F5C9691CBC}" type="presParOf" srcId="{AFFD3D8E-4934-433F-A144-D6CF3010BA9C}" destId="{180A89BF-0699-46FC-B274-2F821AB2B03E}" srcOrd="1" destOrd="0" presId="urn:microsoft.com/office/officeart/2005/8/layout/hierarchy2"/>
    <dgm:cxn modelId="{9FA5FE11-8106-48B6-88AF-78AC2CAB07A7}" type="presParOf" srcId="{180A89BF-0699-46FC-B274-2F821AB2B03E}" destId="{12229FC4-791A-442B-8E11-FB7E2548BE14}" srcOrd="0" destOrd="0" presId="urn:microsoft.com/office/officeart/2005/8/layout/hierarchy2"/>
    <dgm:cxn modelId="{89D9D48D-A8B4-4097-A373-E091702EE026}" type="presParOf" srcId="{180A89BF-0699-46FC-B274-2F821AB2B03E}" destId="{5576D4D6-F871-4179-9D11-44E008BBA2C9}" srcOrd="1" destOrd="0" presId="urn:microsoft.com/office/officeart/2005/8/layout/hierarchy2"/>
    <dgm:cxn modelId="{5BDDDBD5-835B-4D32-A432-DE0930020683}" type="presParOf" srcId="{AFFD3D8E-4934-433F-A144-D6CF3010BA9C}" destId="{14BC0130-1F56-4001-82A2-A4486DFB5BDF}" srcOrd="2" destOrd="0" presId="urn:microsoft.com/office/officeart/2005/8/layout/hierarchy2"/>
    <dgm:cxn modelId="{33D0ACFD-DF90-416E-9D7F-D2C6580611E2}" type="presParOf" srcId="{14BC0130-1F56-4001-82A2-A4486DFB5BDF}" destId="{0389A27F-C3DE-443D-BAFE-7D5638A28AD2}" srcOrd="0" destOrd="0" presId="urn:microsoft.com/office/officeart/2005/8/layout/hierarchy2"/>
    <dgm:cxn modelId="{FD3C22FC-85C7-47F6-96FF-BEFD053A9A6A}" type="presParOf" srcId="{AFFD3D8E-4934-433F-A144-D6CF3010BA9C}" destId="{477AF2AC-492B-45E2-8A2E-CACC93EA2757}" srcOrd="3" destOrd="0" presId="urn:microsoft.com/office/officeart/2005/8/layout/hierarchy2"/>
    <dgm:cxn modelId="{C9E1173F-5DDB-4C6C-8409-C1128412F183}" type="presParOf" srcId="{477AF2AC-492B-45E2-8A2E-CACC93EA2757}" destId="{DE3FC9B3-81A8-44A8-BFFA-0A6B37D8090B}" srcOrd="0" destOrd="0" presId="urn:microsoft.com/office/officeart/2005/8/layout/hierarchy2"/>
    <dgm:cxn modelId="{EB103A73-C168-4E89-9AD4-DCA7C8E1EF42}" type="presParOf" srcId="{477AF2AC-492B-45E2-8A2E-CACC93EA2757}" destId="{CB8671CA-B078-4C8D-B128-C31D03601154}" srcOrd="1" destOrd="0" presId="urn:microsoft.com/office/officeart/2005/8/layout/hierarchy2"/>
    <dgm:cxn modelId="{36B1C4DE-1B64-44EF-930F-ADDA86496C99}" type="presParOf" srcId="{AFFD3D8E-4934-433F-A144-D6CF3010BA9C}" destId="{6466368F-58C9-4F58-B6A1-C29D843088EF}" srcOrd="4" destOrd="0" presId="urn:microsoft.com/office/officeart/2005/8/layout/hierarchy2"/>
    <dgm:cxn modelId="{8D14D3D4-2A7F-4DEF-913C-DCEB7CE021EE}" type="presParOf" srcId="{6466368F-58C9-4F58-B6A1-C29D843088EF}" destId="{3D39F8A2-CAFD-49D0-9408-656A2EE0BC45}" srcOrd="0" destOrd="0" presId="urn:microsoft.com/office/officeart/2005/8/layout/hierarchy2"/>
    <dgm:cxn modelId="{B4F59E35-E5B3-47E3-B222-3AB5C9B00DF5}" type="presParOf" srcId="{AFFD3D8E-4934-433F-A144-D6CF3010BA9C}" destId="{A3377810-F0CE-4F41-9336-F2D8678F8C5C}" srcOrd="5" destOrd="0" presId="urn:microsoft.com/office/officeart/2005/8/layout/hierarchy2"/>
    <dgm:cxn modelId="{217C782B-B320-4F64-958C-DBF6A18CB99C}" type="presParOf" srcId="{A3377810-F0CE-4F41-9336-F2D8678F8C5C}" destId="{07094CF4-EA5F-4943-8DA1-91942F36591E}" srcOrd="0" destOrd="0" presId="urn:microsoft.com/office/officeart/2005/8/layout/hierarchy2"/>
    <dgm:cxn modelId="{9D2AAEB0-1C4D-4724-99EE-54EAB90E1FC4}" type="presParOf" srcId="{A3377810-F0CE-4F41-9336-F2D8678F8C5C}" destId="{BBC32057-1694-4923-909A-5783929B3EB4}" srcOrd="1" destOrd="0" presId="urn:microsoft.com/office/officeart/2005/8/layout/hierarchy2"/>
    <dgm:cxn modelId="{00D41C42-53EC-4E34-96C4-D01525155889}" type="presParOf" srcId="{AFFD3D8E-4934-433F-A144-D6CF3010BA9C}" destId="{1843A168-DE38-405B-B3B4-B143081EAA6F}" srcOrd="6" destOrd="0" presId="urn:microsoft.com/office/officeart/2005/8/layout/hierarchy2"/>
    <dgm:cxn modelId="{C3A3A310-92EC-4DFC-9172-9B301D8A0A5D}" type="presParOf" srcId="{1843A168-DE38-405B-B3B4-B143081EAA6F}" destId="{B7DD307D-B907-4DA6-99BB-095E834C277B}" srcOrd="0" destOrd="0" presId="urn:microsoft.com/office/officeart/2005/8/layout/hierarchy2"/>
    <dgm:cxn modelId="{31298CC2-1578-442E-83D2-A78D84807D15}" type="presParOf" srcId="{AFFD3D8E-4934-433F-A144-D6CF3010BA9C}" destId="{785ADE45-2A2A-45C9-8AF6-ACF5A93D8F9B}" srcOrd="7" destOrd="0" presId="urn:microsoft.com/office/officeart/2005/8/layout/hierarchy2"/>
    <dgm:cxn modelId="{1878CD59-36C9-4CFC-BE41-A56228D3BD57}" type="presParOf" srcId="{785ADE45-2A2A-45C9-8AF6-ACF5A93D8F9B}" destId="{72E8AF52-CFBB-4DA2-BDFD-B55500A0CC6C}" srcOrd="0" destOrd="0" presId="urn:microsoft.com/office/officeart/2005/8/layout/hierarchy2"/>
    <dgm:cxn modelId="{FC5EA4E5-B0CB-472C-A321-7F66FE7A1410}" type="presParOf" srcId="{785ADE45-2A2A-45C9-8AF6-ACF5A93D8F9B}" destId="{890142A5-BA43-4BB3-B738-BC67B0E85D19}" srcOrd="1" destOrd="0" presId="urn:microsoft.com/office/officeart/2005/8/layout/hierarchy2"/>
    <dgm:cxn modelId="{D0F88BAE-438A-44FD-9326-2E7ADCE34C8B}" type="presParOf" srcId="{AFFD3D8E-4934-433F-A144-D6CF3010BA9C}" destId="{A42919FE-F8EA-4AFD-AB14-66855EE6968C}" srcOrd="8" destOrd="0" presId="urn:microsoft.com/office/officeart/2005/8/layout/hierarchy2"/>
    <dgm:cxn modelId="{795333D7-CC6E-4C0E-8BB1-5D142AF43290}" type="presParOf" srcId="{A42919FE-F8EA-4AFD-AB14-66855EE6968C}" destId="{50605319-6754-46F9-867B-0431A78C59A9}" srcOrd="0" destOrd="0" presId="urn:microsoft.com/office/officeart/2005/8/layout/hierarchy2"/>
    <dgm:cxn modelId="{1958CDC6-684F-4DB7-9095-FD7F3B754F83}" type="presParOf" srcId="{AFFD3D8E-4934-433F-A144-D6CF3010BA9C}" destId="{E829CD11-DD5F-4F4F-B438-D863511ED87F}" srcOrd="9" destOrd="0" presId="urn:microsoft.com/office/officeart/2005/8/layout/hierarchy2"/>
    <dgm:cxn modelId="{5AA6F9D6-9D69-4255-8D83-75A0E9CD4393}" type="presParOf" srcId="{E829CD11-DD5F-4F4F-B438-D863511ED87F}" destId="{50E9EC30-BD22-4B7C-B563-150D7514E392}" srcOrd="0" destOrd="0" presId="urn:microsoft.com/office/officeart/2005/8/layout/hierarchy2"/>
    <dgm:cxn modelId="{4638C6DB-8B86-4CB9-8573-BAFBC3AED2E8}" type="presParOf" srcId="{E829CD11-DD5F-4F4F-B438-D863511ED87F}" destId="{D846AD3F-9740-4EFA-8FF6-4DA13B186D4B}" srcOrd="1" destOrd="0" presId="urn:microsoft.com/office/officeart/2005/8/layout/hierarchy2"/>
    <dgm:cxn modelId="{08473D5E-BEBB-42FD-A864-CF49C120DCCB}" type="presParOf" srcId="{AFFD3D8E-4934-433F-A144-D6CF3010BA9C}" destId="{C1B45CF5-EE0F-4B50-8A93-7CCF466EAFBB}" srcOrd="10" destOrd="0" presId="urn:microsoft.com/office/officeart/2005/8/layout/hierarchy2"/>
    <dgm:cxn modelId="{55333B03-4A1B-4668-BA07-9AFCE39C559D}" type="presParOf" srcId="{C1B45CF5-EE0F-4B50-8A93-7CCF466EAFBB}" destId="{4DA84876-99E8-4E86-BE12-CA37D6765EB9}" srcOrd="0" destOrd="0" presId="urn:microsoft.com/office/officeart/2005/8/layout/hierarchy2"/>
    <dgm:cxn modelId="{658993D6-A083-41DD-BE39-552C3CEF7A66}" type="presParOf" srcId="{AFFD3D8E-4934-433F-A144-D6CF3010BA9C}" destId="{0C8B87BA-667C-454E-9BDA-539B27DC8D7B}" srcOrd="11" destOrd="0" presId="urn:microsoft.com/office/officeart/2005/8/layout/hierarchy2"/>
    <dgm:cxn modelId="{8FD588D6-BA9E-4D17-834B-A00BDB46A8FB}" type="presParOf" srcId="{0C8B87BA-667C-454E-9BDA-539B27DC8D7B}" destId="{3248D98D-87F9-40B4-970A-B7182D246292}" srcOrd="0" destOrd="0" presId="urn:microsoft.com/office/officeart/2005/8/layout/hierarchy2"/>
    <dgm:cxn modelId="{1124C869-C17A-4DEE-9A51-B94235AB1080}" type="presParOf" srcId="{0C8B87BA-667C-454E-9BDA-539B27DC8D7B}" destId="{3C46287E-6468-407F-A734-2F16513502DF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C5784F-05A1-4CD6-BC5E-88337CBD078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1375D-41FC-47A9-B769-EC189F15F004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признаки эффективного педагогического опыта:</a:t>
          </a:r>
          <a:r>
            <a:rPr lang="ru-RU" sz="2400" dirty="0" smtClean="0"/>
            <a:t> </a:t>
          </a:r>
          <a:endParaRPr lang="ru-RU" sz="2400" b="1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90FEDB-EA82-493B-BBDE-955FFFFD1C90}" type="parTrans" cxnId="{67A71509-612A-4DF7-A3AC-87E8F5640C8E}">
      <dgm:prSet/>
      <dgm:spPr/>
      <dgm:t>
        <a:bodyPr/>
        <a:lstStyle/>
        <a:p>
          <a:endParaRPr lang="ru-RU"/>
        </a:p>
      </dgm:t>
    </dgm:pt>
    <dgm:pt modelId="{97DD98EE-D1EA-4A55-B2CE-5B704E822969}" type="sibTrans" cxnId="{67A71509-612A-4DF7-A3AC-87E8F5640C8E}">
      <dgm:prSet/>
      <dgm:spPr/>
      <dgm:t>
        <a:bodyPr/>
        <a:lstStyle/>
        <a:p>
          <a:endParaRPr lang="ru-RU"/>
        </a:p>
      </dgm:t>
    </dgm:pt>
    <dgm:pt modelId="{60D5070E-97DB-4980-8CE6-9449429AD03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прогрессивным тенденциям социального развития общества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B97F14-7159-46BA-8E69-6718379C4CE4}" type="parTrans" cxnId="{9A31151A-B2D0-4A0C-88A8-CC03BA9AFA9E}">
      <dgm:prSet/>
      <dgm:spPr/>
      <dgm:t>
        <a:bodyPr/>
        <a:lstStyle/>
        <a:p>
          <a:endParaRPr lang="ru-RU"/>
        </a:p>
      </dgm:t>
    </dgm:pt>
    <dgm:pt modelId="{935FD3BD-9CF6-408D-841F-05F742DFAB00}" type="sibTrans" cxnId="{9A31151A-B2D0-4A0C-88A8-CC03BA9AFA9E}">
      <dgm:prSet/>
      <dgm:spPr/>
      <dgm:t>
        <a:bodyPr/>
        <a:lstStyle/>
        <a:p>
          <a:endParaRPr lang="ru-RU"/>
        </a:p>
      </dgm:t>
    </dgm:pt>
    <dgm:pt modelId="{DD6DE883-7BF1-4027-B1B6-AB7D8EFC14A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наличие элементов новизны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56DB533-2336-43F7-9245-C2F6CD2D4316}" type="parTrans" cxnId="{C9A08CA5-555C-42E4-A9E1-5AD7D7899376}">
      <dgm:prSet/>
      <dgm:spPr/>
      <dgm:t>
        <a:bodyPr/>
        <a:lstStyle/>
        <a:p>
          <a:endParaRPr lang="ru-RU"/>
        </a:p>
      </dgm:t>
    </dgm:pt>
    <dgm:pt modelId="{52045CDF-1D36-4781-B1FF-ECDDAE11AE18}" type="sibTrans" cxnId="{C9A08CA5-555C-42E4-A9E1-5AD7D7899376}">
      <dgm:prSet/>
      <dgm:spPr/>
      <dgm:t>
        <a:bodyPr/>
        <a:lstStyle/>
        <a:p>
          <a:endParaRPr lang="ru-RU"/>
        </a:p>
      </dgm:t>
    </dgm:pt>
    <dgm:pt modelId="{708FF127-C6F4-412E-A00D-1EE458A7414B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устойчивые и высокие результаты при наименьших затратах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60CC56-1F16-49C7-A724-FD75D4811959}" type="parTrans" cxnId="{2044E7AF-0368-4470-8ECF-7420B95F73D6}">
      <dgm:prSet/>
      <dgm:spPr/>
      <dgm:t>
        <a:bodyPr/>
        <a:lstStyle/>
        <a:p>
          <a:endParaRPr lang="ru-RU"/>
        </a:p>
      </dgm:t>
    </dgm:pt>
    <dgm:pt modelId="{79C4CB44-7A1A-4570-9543-EDB7E526D86B}" type="sibTrans" cxnId="{2044E7AF-0368-4470-8ECF-7420B95F73D6}">
      <dgm:prSet/>
      <dgm:spPr/>
      <dgm:t>
        <a:bodyPr/>
        <a:lstStyle/>
        <a:p>
          <a:endParaRPr lang="ru-RU"/>
        </a:p>
      </dgm:t>
    </dgm:pt>
    <dgm:pt modelId="{6988526B-56CD-4742-908D-EF7CC58D400A}">
      <dgm:prSet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эффективность педагогического опыта определяется по конечным результатам деятельности педагога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99DF7A2-E466-4C34-A4E6-A84A4789C17F}" type="parTrans" cxnId="{1605F68A-C193-41E8-9BE6-398F431DCF07}">
      <dgm:prSet/>
      <dgm:spPr/>
      <dgm:t>
        <a:bodyPr/>
        <a:lstStyle/>
        <a:p>
          <a:endParaRPr lang="ru-RU"/>
        </a:p>
      </dgm:t>
    </dgm:pt>
    <dgm:pt modelId="{DFB760A4-70E3-49B6-8377-387C9E8CBAA0}" type="sibTrans" cxnId="{1605F68A-C193-41E8-9BE6-398F431DCF07}">
      <dgm:prSet/>
      <dgm:spPr/>
      <dgm:t>
        <a:bodyPr/>
        <a:lstStyle/>
        <a:p>
          <a:endParaRPr lang="ru-RU"/>
        </a:p>
      </dgm:t>
    </dgm:pt>
    <dgm:pt modelId="{6E5C27C8-BF7C-4F86-963D-A063B0C1F4A5}" type="pres">
      <dgm:prSet presAssocID="{D9C5784F-05A1-4CD6-BC5E-88337CBD07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CFEC6-AFF8-46FA-96CB-57503EB92081}" type="pres">
      <dgm:prSet presAssocID="{6E81375D-41FC-47A9-B769-EC189F15F004}" presName="root1" presStyleCnt="0"/>
      <dgm:spPr/>
    </dgm:pt>
    <dgm:pt modelId="{5D1BC4F2-4B28-4ABB-B3F7-5891D0131713}" type="pres">
      <dgm:prSet presAssocID="{6E81375D-41FC-47A9-B769-EC189F15F004}" presName="LevelOneTextNode" presStyleLbl="node0" presStyleIdx="0" presStyleCnt="1" custScaleX="152599" custScaleY="438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FD3D8E-4934-433F-A144-D6CF3010BA9C}" type="pres">
      <dgm:prSet presAssocID="{6E81375D-41FC-47A9-B769-EC189F15F004}" presName="level2hierChild" presStyleCnt="0"/>
      <dgm:spPr/>
    </dgm:pt>
    <dgm:pt modelId="{7BCC5AE2-48F4-49F7-9CBB-CF8092E34E70}" type="pres">
      <dgm:prSet presAssocID="{C4B97F14-7159-46BA-8E69-6718379C4CE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C0141D3-9309-462A-84E3-32FB6B978A5C}" type="pres">
      <dgm:prSet presAssocID="{C4B97F14-7159-46BA-8E69-6718379C4CE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4BDD7F2-4755-4354-8EAD-BA84F2252F83}" type="pres">
      <dgm:prSet presAssocID="{60D5070E-97DB-4980-8CE6-9449429AD038}" presName="root2" presStyleCnt="0"/>
      <dgm:spPr/>
    </dgm:pt>
    <dgm:pt modelId="{964B33ED-EDE8-4916-8D47-9CB6A2AF5488}" type="pres">
      <dgm:prSet presAssocID="{60D5070E-97DB-4980-8CE6-9449429AD038}" presName="LevelTwoTextNode" presStyleLbl="node2" presStyleIdx="0" presStyleCnt="4" custScaleX="357533" custScaleY="172182" custLinFactNeighborX="-5560" custLinFactNeighborY="-46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E3BAF-CA4E-4183-9FA1-3D5FD5C87BEB}" type="pres">
      <dgm:prSet presAssocID="{60D5070E-97DB-4980-8CE6-9449429AD038}" presName="level3hierChild" presStyleCnt="0"/>
      <dgm:spPr/>
    </dgm:pt>
    <dgm:pt modelId="{AB377597-F0CA-49A1-958C-CECC214DC089}" type="pres">
      <dgm:prSet presAssocID="{256DB533-2336-43F7-9245-C2F6CD2D4316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17B5183-4104-41DD-9046-0A8FCEDEDD0E}" type="pres">
      <dgm:prSet presAssocID="{256DB533-2336-43F7-9245-C2F6CD2D431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648B4F3-17D9-489B-83FF-30EF19A818D4}" type="pres">
      <dgm:prSet presAssocID="{DD6DE883-7BF1-4027-B1B6-AB7D8EFC14A5}" presName="root2" presStyleCnt="0"/>
      <dgm:spPr/>
    </dgm:pt>
    <dgm:pt modelId="{882D0422-592E-4E8B-BFC8-485517760C14}" type="pres">
      <dgm:prSet presAssocID="{DD6DE883-7BF1-4027-B1B6-AB7D8EFC14A5}" presName="LevelTwoTextNode" presStyleLbl="node2" presStyleIdx="1" presStyleCnt="4" custScaleX="360510" custScaleY="90005" custLinFactNeighborX="-5560" custLinFactNeighborY="-36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1B8844-BB60-4491-B5A6-E6408B7C0013}" type="pres">
      <dgm:prSet presAssocID="{DD6DE883-7BF1-4027-B1B6-AB7D8EFC14A5}" presName="level3hierChild" presStyleCnt="0"/>
      <dgm:spPr/>
    </dgm:pt>
    <dgm:pt modelId="{5861DD04-676A-416D-BCBA-7F0080A43B59}" type="pres">
      <dgm:prSet presAssocID="{399DF7A2-E466-4C34-A4E6-A84A4789C17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BDC3C6B-BC74-4F64-860A-903E9EAF6DAD}" type="pres">
      <dgm:prSet presAssocID="{399DF7A2-E466-4C34-A4E6-A84A4789C17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C2ABDDE-DFEE-4C39-B9CE-67CBBB95D016}" type="pres">
      <dgm:prSet presAssocID="{6988526B-56CD-4742-908D-EF7CC58D400A}" presName="root2" presStyleCnt="0"/>
      <dgm:spPr/>
    </dgm:pt>
    <dgm:pt modelId="{6D7027A3-7BF6-4AF5-A6CF-E3F186216BBC}" type="pres">
      <dgm:prSet presAssocID="{6988526B-56CD-4742-908D-EF7CC58D400A}" presName="LevelTwoTextNode" presStyleLbl="node2" presStyleIdx="2" presStyleCnt="4" custScaleX="378540" custLinFactY="51021" custLinFactNeighborX="-1369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97979C-2FB4-4F6E-A419-A840698BE353}" type="pres">
      <dgm:prSet presAssocID="{6988526B-56CD-4742-908D-EF7CC58D400A}" presName="level3hierChild" presStyleCnt="0"/>
      <dgm:spPr/>
    </dgm:pt>
    <dgm:pt modelId="{66BB310E-ACF7-4787-BBB6-D9C14B2299F3}" type="pres">
      <dgm:prSet presAssocID="{7460CC56-1F16-49C7-A724-FD75D481195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EB6A14B-1640-4C5A-83B9-D81E3A0A654B}" type="pres">
      <dgm:prSet presAssocID="{7460CC56-1F16-49C7-A724-FD75D481195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2AB8F08-2C47-4AE9-983A-2907308EF337}" type="pres">
      <dgm:prSet presAssocID="{708FF127-C6F4-412E-A00D-1EE458A7414B}" presName="root2" presStyleCnt="0"/>
      <dgm:spPr/>
    </dgm:pt>
    <dgm:pt modelId="{7A20D56B-EF7B-4F33-956A-02F7FE5AF0D7}" type="pres">
      <dgm:prSet presAssocID="{708FF127-C6F4-412E-A00D-1EE458A7414B}" presName="LevelTwoTextNode" presStyleLbl="node2" presStyleIdx="3" presStyleCnt="4" custScaleX="367546" custLinFactY="-34826" custLinFactNeighborX="-556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9ABF1-2712-4916-90A7-1EDAEC435587}" type="pres">
      <dgm:prSet presAssocID="{708FF127-C6F4-412E-A00D-1EE458A7414B}" presName="level3hierChild" presStyleCnt="0"/>
      <dgm:spPr/>
    </dgm:pt>
  </dgm:ptLst>
  <dgm:cxnLst>
    <dgm:cxn modelId="{D20138F8-57DC-4012-9780-2A7C594C5952}" type="presOf" srcId="{7460CC56-1F16-49C7-A724-FD75D4811959}" destId="{66BB310E-ACF7-4787-BBB6-D9C14B2299F3}" srcOrd="0" destOrd="0" presId="urn:microsoft.com/office/officeart/2005/8/layout/hierarchy2"/>
    <dgm:cxn modelId="{0FF7F8B2-6E9D-4587-B1D1-219A4648DF8D}" type="presOf" srcId="{6E81375D-41FC-47A9-B769-EC189F15F004}" destId="{5D1BC4F2-4B28-4ABB-B3F7-5891D0131713}" srcOrd="0" destOrd="0" presId="urn:microsoft.com/office/officeart/2005/8/layout/hierarchy2"/>
    <dgm:cxn modelId="{D4901A23-D62D-433F-89BF-CD3C8F098EC9}" type="presOf" srcId="{C4B97F14-7159-46BA-8E69-6718379C4CE4}" destId="{7BCC5AE2-48F4-49F7-9CBB-CF8092E34E70}" srcOrd="0" destOrd="0" presId="urn:microsoft.com/office/officeart/2005/8/layout/hierarchy2"/>
    <dgm:cxn modelId="{1605F68A-C193-41E8-9BE6-398F431DCF07}" srcId="{6E81375D-41FC-47A9-B769-EC189F15F004}" destId="{6988526B-56CD-4742-908D-EF7CC58D400A}" srcOrd="2" destOrd="0" parTransId="{399DF7A2-E466-4C34-A4E6-A84A4789C17F}" sibTransId="{DFB760A4-70E3-49B6-8377-387C9E8CBAA0}"/>
    <dgm:cxn modelId="{7DCE0B5C-CFE0-48C0-845C-4C33B56FB37A}" type="presOf" srcId="{C4B97F14-7159-46BA-8E69-6718379C4CE4}" destId="{BC0141D3-9309-462A-84E3-32FB6B978A5C}" srcOrd="1" destOrd="0" presId="urn:microsoft.com/office/officeart/2005/8/layout/hierarchy2"/>
    <dgm:cxn modelId="{4D821EEB-89C5-49B3-B916-B1F2C5850F90}" type="presOf" srcId="{6988526B-56CD-4742-908D-EF7CC58D400A}" destId="{6D7027A3-7BF6-4AF5-A6CF-E3F186216BBC}" srcOrd="0" destOrd="0" presId="urn:microsoft.com/office/officeart/2005/8/layout/hierarchy2"/>
    <dgm:cxn modelId="{D85FC771-1407-477B-8179-F89CB7FBCBA4}" type="presOf" srcId="{399DF7A2-E466-4C34-A4E6-A84A4789C17F}" destId="{5861DD04-676A-416D-BCBA-7F0080A43B59}" srcOrd="0" destOrd="0" presId="urn:microsoft.com/office/officeart/2005/8/layout/hierarchy2"/>
    <dgm:cxn modelId="{B9E4C97B-37C7-423E-82C0-6D36C9DCEBF3}" type="presOf" srcId="{708FF127-C6F4-412E-A00D-1EE458A7414B}" destId="{7A20D56B-EF7B-4F33-956A-02F7FE5AF0D7}" srcOrd="0" destOrd="0" presId="urn:microsoft.com/office/officeart/2005/8/layout/hierarchy2"/>
    <dgm:cxn modelId="{B343B54F-DB0A-4115-A22E-8AE8276EF9A0}" type="presOf" srcId="{7460CC56-1F16-49C7-A724-FD75D4811959}" destId="{4EB6A14B-1640-4C5A-83B9-D81E3A0A654B}" srcOrd="1" destOrd="0" presId="urn:microsoft.com/office/officeart/2005/8/layout/hierarchy2"/>
    <dgm:cxn modelId="{9A31151A-B2D0-4A0C-88A8-CC03BA9AFA9E}" srcId="{6E81375D-41FC-47A9-B769-EC189F15F004}" destId="{60D5070E-97DB-4980-8CE6-9449429AD038}" srcOrd="0" destOrd="0" parTransId="{C4B97F14-7159-46BA-8E69-6718379C4CE4}" sibTransId="{935FD3BD-9CF6-408D-841F-05F742DFAB00}"/>
    <dgm:cxn modelId="{7FAC7D77-314F-432E-A392-3AD5A80DEF6C}" type="presOf" srcId="{60D5070E-97DB-4980-8CE6-9449429AD038}" destId="{964B33ED-EDE8-4916-8D47-9CB6A2AF5488}" srcOrd="0" destOrd="0" presId="urn:microsoft.com/office/officeart/2005/8/layout/hierarchy2"/>
    <dgm:cxn modelId="{E7F685F4-16BF-480F-BFEC-808A3F152DA5}" type="presOf" srcId="{256DB533-2336-43F7-9245-C2F6CD2D4316}" destId="{417B5183-4104-41DD-9046-0A8FCEDEDD0E}" srcOrd="1" destOrd="0" presId="urn:microsoft.com/office/officeart/2005/8/layout/hierarchy2"/>
    <dgm:cxn modelId="{8D67AF22-4399-4958-9496-76DBA866202B}" type="presOf" srcId="{399DF7A2-E466-4C34-A4E6-A84A4789C17F}" destId="{ABDC3C6B-BC74-4F64-860A-903E9EAF6DAD}" srcOrd="1" destOrd="0" presId="urn:microsoft.com/office/officeart/2005/8/layout/hierarchy2"/>
    <dgm:cxn modelId="{C9A08CA5-555C-42E4-A9E1-5AD7D7899376}" srcId="{6E81375D-41FC-47A9-B769-EC189F15F004}" destId="{DD6DE883-7BF1-4027-B1B6-AB7D8EFC14A5}" srcOrd="1" destOrd="0" parTransId="{256DB533-2336-43F7-9245-C2F6CD2D4316}" sibTransId="{52045CDF-1D36-4781-B1FF-ECDDAE11AE18}"/>
    <dgm:cxn modelId="{67A71509-612A-4DF7-A3AC-87E8F5640C8E}" srcId="{D9C5784F-05A1-4CD6-BC5E-88337CBD078A}" destId="{6E81375D-41FC-47A9-B769-EC189F15F004}" srcOrd="0" destOrd="0" parTransId="{6C90FEDB-EA82-493B-BBDE-955FFFFD1C90}" sibTransId="{97DD98EE-D1EA-4A55-B2CE-5B704E822969}"/>
    <dgm:cxn modelId="{08CACB40-69AF-4BC4-835C-FE1E83194D3A}" type="presOf" srcId="{D9C5784F-05A1-4CD6-BC5E-88337CBD078A}" destId="{6E5C27C8-BF7C-4F86-963D-A063B0C1F4A5}" srcOrd="0" destOrd="0" presId="urn:microsoft.com/office/officeart/2005/8/layout/hierarchy2"/>
    <dgm:cxn modelId="{99C24629-6A6F-4D47-8124-A3B08451A67E}" type="presOf" srcId="{DD6DE883-7BF1-4027-B1B6-AB7D8EFC14A5}" destId="{882D0422-592E-4E8B-BFC8-485517760C14}" srcOrd="0" destOrd="0" presId="urn:microsoft.com/office/officeart/2005/8/layout/hierarchy2"/>
    <dgm:cxn modelId="{2044E7AF-0368-4470-8ECF-7420B95F73D6}" srcId="{6E81375D-41FC-47A9-B769-EC189F15F004}" destId="{708FF127-C6F4-412E-A00D-1EE458A7414B}" srcOrd="3" destOrd="0" parTransId="{7460CC56-1F16-49C7-A724-FD75D4811959}" sibTransId="{79C4CB44-7A1A-4570-9543-EDB7E526D86B}"/>
    <dgm:cxn modelId="{A2424006-6D06-4BD6-AA62-D84AB22D2A62}" type="presOf" srcId="{256DB533-2336-43F7-9245-C2F6CD2D4316}" destId="{AB377597-F0CA-49A1-958C-CECC214DC089}" srcOrd="0" destOrd="0" presId="urn:microsoft.com/office/officeart/2005/8/layout/hierarchy2"/>
    <dgm:cxn modelId="{78547BA0-3C8B-4935-A1E8-A223E5A5CB86}" type="presParOf" srcId="{6E5C27C8-BF7C-4F86-963D-A063B0C1F4A5}" destId="{00DCFEC6-AFF8-46FA-96CB-57503EB92081}" srcOrd="0" destOrd="0" presId="urn:microsoft.com/office/officeart/2005/8/layout/hierarchy2"/>
    <dgm:cxn modelId="{B3678C1B-BF4D-412E-9C7E-6149E3F0002B}" type="presParOf" srcId="{00DCFEC6-AFF8-46FA-96CB-57503EB92081}" destId="{5D1BC4F2-4B28-4ABB-B3F7-5891D0131713}" srcOrd="0" destOrd="0" presId="urn:microsoft.com/office/officeart/2005/8/layout/hierarchy2"/>
    <dgm:cxn modelId="{90E1AB21-C5CD-4085-9D66-3A868B3289BC}" type="presParOf" srcId="{00DCFEC6-AFF8-46FA-96CB-57503EB92081}" destId="{AFFD3D8E-4934-433F-A144-D6CF3010BA9C}" srcOrd="1" destOrd="0" presId="urn:microsoft.com/office/officeart/2005/8/layout/hierarchy2"/>
    <dgm:cxn modelId="{0BE2A5BF-C505-40C4-B2EA-B473C7B8B58F}" type="presParOf" srcId="{AFFD3D8E-4934-433F-A144-D6CF3010BA9C}" destId="{7BCC5AE2-48F4-49F7-9CBB-CF8092E34E70}" srcOrd="0" destOrd="0" presId="urn:microsoft.com/office/officeart/2005/8/layout/hierarchy2"/>
    <dgm:cxn modelId="{B0CDC1CB-B4FB-4BF6-A8F0-8D2DDE7443E9}" type="presParOf" srcId="{7BCC5AE2-48F4-49F7-9CBB-CF8092E34E70}" destId="{BC0141D3-9309-462A-84E3-32FB6B978A5C}" srcOrd="0" destOrd="0" presId="urn:microsoft.com/office/officeart/2005/8/layout/hierarchy2"/>
    <dgm:cxn modelId="{0EA05E07-AB62-4D03-ADCD-DE6B89373791}" type="presParOf" srcId="{AFFD3D8E-4934-433F-A144-D6CF3010BA9C}" destId="{B4BDD7F2-4755-4354-8EAD-BA84F2252F83}" srcOrd="1" destOrd="0" presId="urn:microsoft.com/office/officeart/2005/8/layout/hierarchy2"/>
    <dgm:cxn modelId="{F6F3F859-CE4E-467E-B89C-E19975B43DD3}" type="presParOf" srcId="{B4BDD7F2-4755-4354-8EAD-BA84F2252F83}" destId="{964B33ED-EDE8-4916-8D47-9CB6A2AF5488}" srcOrd="0" destOrd="0" presId="urn:microsoft.com/office/officeart/2005/8/layout/hierarchy2"/>
    <dgm:cxn modelId="{1DDEAD64-F29D-4B1D-BE36-33FF6A6C2F66}" type="presParOf" srcId="{B4BDD7F2-4755-4354-8EAD-BA84F2252F83}" destId="{611E3BAF-CA4E-4183-9FA1-3D5FD5C87BEB}" srcOrd="1" destOrd="0" presId="urn:microsoft.com/office/officeart/2005/8/layout/hierarchy2"/>
    <dgm:cxn modelId="{656C1955-BD2A-42D4-8F69-07372FAEE9C3}" type="presParOf" srcId="{AFFD3D8E-4934-433F-A144-D6CF3010BA9C}" destId="{AB377597-F0CA-49A1-958C-CECC214DC089}" srcOrd="2" destOrd="0" presId="urn:microsoft.com/office/officeart/2005/8/layout/hierarchy2"/>
    <dgm:cxn modelId="{7F2D41BD-E19F-4F2F-B4F5-5D6B7C3D5169}" type="presParOf" srcId="{AB377597-F0CA-49A1-958C-CECC214DC089}" destId="{417B5183-4104-41DD-9046-0A8FCEDEDD0E}" srcOrd="0" destOrd="0" presId="urn:microsoft.com/office/officeart/2005/8/layout/hierarchy2"/>
    <dgm:cxn modelId="{25B0B23F-55BC-4D70-B3D5-CFFA640911E0}" type="presParOf" srcId="{AFFD3D8E-4934-433F-A144-D6CF3010BA9C}" destId="{A648B4F3-17D9-489B-83FF-30EF19A818D4}" srcOrd="3" destOrd="0" presId="urn:microsoft.com/office/officeart/2005/8/layout/hierarchy2"/>
    <dgm:cxn modelId="{F749E543-86EE-4AE2-A639-4672E30E3196}" type="presParOf" srcId="{A648B4F3-17D9-489B-83FF-30EF19A818D4}" destId="{882D0422-592E-4E8B-BFC8-485517760C14}" srcOrd="0" destOrd="0" presId="urn:microsoft.com/office/officeart/2005/8/layout/hierarchy2"/>
    <dgm:cxn modelId="{3DF6CCA5-C3AC-4860-8D2E-3615AF2CD571}" type="presParOf" srcId="{A648B4F3-17D9-489B-83FF-30EF19A818D4}" destId="{201B8844-BB60-4491-B5A6-E6408B7C0013}" srcOrd="1" destOrd="0" presId="urn:microsoft.com/office/officeart/2005/8/layout/hierarchy2"/>
    <dgm:cxn modelId="{AD30AF35-6BD3-446F-B780-8F375160F9A6}" type="presParOf" srcId="{AFFD3D8E-4934-433F-A144-D6CF3010BA9C}" destId="{5861DD04-676A-416D-BCBA-7F0080A43B59}" srcOrd="4" destOrd="0" presId="urn:microsoft.com/office/officeart/2005/8/layout/hierarchy2"/>
    <dgm:cxn modelId="{C0F97DF6-E4B6-4E9E-A850-8DB90B301B90}" type="presParOf" srcId="{5861DD04-676A-416D-BCBA-7F0080A43B59}" destId="{ABDC3C6B-BC74-4F64-860A-903E9EAF6DAD}" srcOrd="0" destOrd="0" presId="urn:microsoft.com/office/officeart/2005/8/layout/hierarchy2"/>
    <dgm:cxn modelId="{85245C9E-F1CD-4040-8BCF-E7034F765D73}" type="presParOf" srcId="{AFFD3D8E-4934-433F-A144-D6CF3010BA9C}" destId="{2C2ABDDE-DFEE-4C39-B9CE-67CBBB95D016}" srcOrd="5" destOrd="0" presId="urn:microsoft.com/office/officeart/2005/8/layout/hierarchy2"/>
    <dgm:cxn modelId="{549D6F74-259C-4E9E-A8FA-9D40208FE0C9}" type="presParOf" srcId="{2C2ABDDE-DFEE-4C39-B9CE-67CBBB95D016}" destId="{6D7027A3-7BF6-4AF5-A6CF-E3F186216BBC}" srcOrd="0" destOrd="0" presId="urn:microsoft.com/office/officeart/2005/8/layout/hierarchy2"/>
    <dgm:cxn modelId="{5B81CE9D-4EE6-4C47-ADF5-C1F76143ABF6}" type="presParOf" srcId="{2C2ABDDE-DFEE-4C39-B9CE-67CBBB95D016}" destId="{0597979C-2FB4-4F6E-A419-A840698BE353}" srcOrd="1" destOrd="0" presId="urn:microsoft.com/office/officeart/2005/8/layout/hierarchy2"/>
    <dgm:cxn modelId="{2D77B8FE-C580-4FEA-A75E-CA1D9887B59C}" type="presParOf" srcId="{AFFD3D8E-4934-433F-A144-D6CF3010BA9C}" destId="{66BB310E-ACF7-4787-BBB6-D9C14B2299F3}" srcOrd="6" destOrd="0" presId="urn:microsoft.com/office/officeart/2005/8/layout/hierarchy2"/>
    <dgm:cxn modelId="{0224ECF4-A840-41FF-BDEE-26D4DDD55D1F}" type="presParOf" srcId="{66BB310E-ACF7-4787-BBB6-D9C14B2299F3}" destId="{4EB6A14B-1640-4C5A-83B9-D81E3A0A654B}" srcOrd="0" destOrd="0" presId="urn:microsoft.com/office/officeart/2005/8/layout/hierarchy2"/>
    <dgm:cxn modelId="{CAC5A6C4-C804-4F61-BCC8-C591AF8A7E70}" type="presParOf" srcId="{AFFD3D8E-4934-433F-A144-D6CF3010BA9C}" destId="{42AB8F08-2C47-4AE9-983A-2907308EF337}" srcOrd="7" destOrd="0" presId="urn:microsoft.com/office/officeart/2005/8/layout/hierarchy2"/>
    <dgm:cxn modelId="{EE3B72A9-00A6-421B-B7A8-38644D2B31CD}" type="presParOf" srcId="{42AB8F08-2C47-4AE9-983A-2907308EF337}" destId="{7A20D56B-EF7B-4F33-956A-02F7FE5AF0D7}" srcOrd="0" destOrd="0" presId="urn:microsoft.com/office/officeart/2005/8/layout/hierarchy2"/>
    <dgm:cxn modelId="{9B5CFD66-45CB-41F0-B745-4D5932B8B7F1}" type="presParOf" srcId="{42AB8F08-2C47-4AE9-983A-2907308EF337}" destId="{E389ABF1-2712-4916-90A7-1EDAEC4355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F38568-EFB4-4FB2-A225-F5D774D56F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154D47-AA1D-48A3-98FC-599C1F2EA42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предполагает трансляцию посредством знаковых систем, хранящих и передающих информацию. 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F383DEC-C57D-428B-9481-496620237653}" type="parTrans" cxnId="{AB388594-CFB8-42A2-9600-62FBEA4AD5DF}">
      <dgm:prSet/>
      <dgm:spPr/>
      <dgm:t>
        <a:bodyPr/>
        <a:lstStyle/>
        <a:p>
          <a:endParaRPr lang="ru-RU"/>
        </a:p>
      </dgm:t>
    </dgm:pt>
    <dgm:pt modelId="{8BAD1FB9-F537-4FBF-B619-02BF3A5ACE64}" type="sibTrans" cxnId="{AB388594-CFB8-42A2-9600-62FBEA4AD5DF}">
      <dgm:prSet/>
      <dgm:spPr/>
      <dgm:t>
        <a:bodyPr/>
        <a:lstStyle/>
        <a:p>
          <a:endParaRPr lang="ru-RU"/>
        </a:p>
      </dgm:t>
    </dgm:pt>
    <dgm:pt modelId="{05EA98D7-D8EF-40E4-B50B-5117D25B3C04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Имитационный механизм</a:t>
          </a: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558BE90-1A3B-4B0F-A5DE-C725A3DC0E68}" type="parTrans" cxnId="{F9D0DA31-C78F-44DC-AD78-6304A96E86B4}">
      <dgm:prSet/>
      <dgm:spPr/>
      <dgm:t>
        <a:bodyPr/>
        <a:lstStyle/>
        <a:p>
          <a:endParaRPr lang="ru-RU"/>
        </a:p>
      </dgm:t>
    </dgm:pt>
    <dgm:pt modelId="{BDAD6C8E-6954-431E-87F3-CA4CF664A8D1}" type="sibTrans" cxnId="{F9D0DA31-C78F-44DC-AD78-6304A96E86B4}">
      <dgm:prSet/>
      <dgm:spPr/>
      <dgm:t>
        <a:bodyPr/>
        <a:lstStyle/>
        <a:p>
          <a:endParaRPr lang="ru-RU"/>
        </a:p>
      </dgm:t>
    </dgm:pt>
    <dgm:pt modelId="{B8CB55C7-820F-4C8C-9794-CA4305586F9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основан на стремлении к тождественности и предполагает обязательное участие группы субъектов. 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B4B2CD8-82B8-4CA4-AD2A-85602FF30E2D}" type="parTrans" cxnId="{D68A8EAE-31A1-4188-A752-51D7FFEA8B6F}">
      <dgm:prSet/>
      <dgm:spPr/>
      <dgm:t>
        <a:bodyPr/>
        <a:lstStyle/>
        <a:p>
          <a:endParaRPr lang="ru-RU"/>
        </a:p>
      </dgm:t>
    </dgm:pt>
    <dgm:pt modelId="{F27A2F8E-B926-487F-B9B9-E0F49BE0A2BD}" type="sibTrans" cxnId="{D68A8EAE-31A1-4188-A752-51D7FFEA8B6F}">
      <dgm:prSet/>
      <dgm:spPr/>
      <dgm:t>
        <a:bodyPr/>
        <a:lstStyle/>
        <a:p>
          <a:endParaRPr lang="ru-RU"/>
        </a:p>
      </dgm:t>
    </dgm:pt>
    <dgm:pt modelId="{145D57E0-B5A3-45D9-A49E-64EACA24D185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Средство обеспечения непрерывности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6231C3-0964-45E6-8D72-7B9673182339}" type="parTrans" cxnId="{33EB5AE9-DEF4-4C03-A84F-D6275F767D40}">
      <dgm:prSet/>
      <dgm:spPr/>
      <dgm:t>
        <a:bodyPr/>
        <a:lstStyle/>
        <a:p>
          <a:endParaRPr lang="ru-RU"/>
        </a:p>
      </dgm:t>
    </dgm:pt>
    <dgm:pt modelId="{139621CF-F73D-4C41-80FA-310089DE2C22}" type="sibTrans" cxnId="{33EB5AE9-DEF4-4C03-A84F-D6275F767D40}">
      <dgm:prSet/>
      <dgm:spPr/>
      <dgm:t>
        <a:bodyPr/>
        <a:lstStyle/>
        <a:p>
          <a:endParaRPr lang="ru-RU"/>
        </a:p>
      </dgm:t>
    </dgm:pt>
    <dgm:pt modelId="{AEE3C9BD-3A94-4850-8F6A-47E9A251CA5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заключается в совместном участии субъектов взаимодействия. </a:t>
          </a:r>
          <a:endParaRPr lang="ru-RU" sz="20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99CA78B-BEDE-4633-9C1B-5099A4372D47}" type="parTrans" cxnId="{00EB8056-FE1C-43F3-96E3-CEBDB1E0E046}">
      <dgm:prSet/>
      <dgm:spPr/>
      <dgm:t>
        <a:bodyPr/>
        <a:lstStyle/>
        <a:p>
          <a:endParaRPr lang="ru-RU"/>
        </a:p>
      </dgm:t>
    </dgm:pt>
    <dgm:pt modelId="{FF5DD49C-CFF7-430E-AD29-1BEEB312145A}" type="sibTrans" cxnId="{00EB8056-FE1C-43F3-96E3-CEBDB1E0E046}">
      <dgm:prSet/>
      <dgm:spPr/>
      <dgm:t>
        <a:bodyPr/>
        <a:lstStyle/>
        <a:p>
          <a:endParaRPr lang="ru-RU"/>
        </a:p>
      </dgm:t>
    </dgm:pt>
    <dgm:pt modelId="{FDA9F1A0-BCBF-4E9E-BC80-7B638AE094F4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Семиотический механизм</a:t>
          </a:r>
          <a:r>
            <a: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9367DDE-77CC-4EAF-9778-21D5F32C2130}" type="sibTrans" cxnId="{C2392577-F31C-4529-86C2-53D24480A384}">
      <dgm:prSet/>
      <dgm:spPr/>
      <dgm:t>
        <a:bodyPr/>
        <a:lstStyle/>
        <a:p>
          <a:endParaRPr lang="ru-RU"/>
        </a:p>
      </dgm:t>
    </dgm:pt>
    <dgm:pt modelId="{8F91308E-7DD9-4A72-8B5F-0E5941DB167F}" type="parTrans" cxnId="{C2392577-F31C-4529-86C2-53D24480A384}">
      <dgm:prSet/>
      <dgm:spPr/>
      <dgm:t>
        <a:bodyPr/>
        <a:lstStyle/>
        <a:p>
          <a:endParaRPr lang="ru-RU"/>
        </a:p>
      </dgm:t>
    </dgm:pt>
    <dgm:pt modelId="{80AE0B97-8612-49E9-82D2-90E545E98FEA}">
      <dgm:prSet/>
      <dgm:spPr/>
      <dgm:t>
        <a:bodyPr/>
        <a:lstStyle/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DE940662-7788-4D2B-B654-B19E5F15B4C3}" type="parTrans" cxnId="{ADEE7E8F-F032-4BC2-973C-54AE3060D08D}">
      <dgm:prSet/>
      <dgm:spPr/>
      <dgm:t>
        <a:bodyPr/>
        <a:lstStyle/>
        <a:p>
          <a:endParaRPr lang="ru-RU"/>
        </a:p>
      </dgm:t>
    </dgm:pt>
    <dgm:pt modelId="{34B8299D-DF16-46E2-82B2-6EC96A27E7EE}" type="sibTrans" cxnId="{ADEE7E8F-F032-4BC2-973C-54AE3060D08D}">
      <dgm:prSet/>
      <dgm:spPr/>
      <dgm:t>
        <a:bodyPr/>
        <a:lstStyle/>
        <a:p>
          <a:endParaRPr lang="ru-RU"/>
        </a:p>
      </dgm:t>
    </dgm:pt>
    <dgm:pt modelId="{569E95D5-1015-4DD9-8CA8-F9B514C9503E}">
      <dgm:prSet/>
      <dgm:spPr/>
      <dgm:t>
        <a:bodyPr/>
        <a:lstStyle/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100" dirty="0"/>
        </a:p>
      </dgm:t>
    </dgm:pt>
    <dgm:pt modelId="{063DFB56-341A-440D-A68B-E6039A60FA5E}" type="parTrans" cxnId="{E53B8BDF-6653-45E4-9292-BE9EA83499FB}">
      <dgm:prSet/>
      <dgm:spPr/>
      <dgm:t>
        <a:bodyPr/>
        <a:lstStyle/>
        <a:p>
          <a:endParaRPr lang="ru-RU"/>
        </a:p>
      </dgm:t>
    </dgm:pt>
    <dgm:pt modelId="{6D91A784-9316-4DBE-8DAF-3B9B77AFAEAF}" type="sibTrans" cxnId="{E53B8BDF-6653-45E4-9292-BE9EA83499FB}">
      <dgm:prSet/>
      <dgm:spPr/>
      <dgm:t>
        <a:bodyPr/>
        <a:lstStyle/>
        <a:p>
          <a:endParaRPr lang="ru-RU"/>
        </a:p>
      </dgm:t>
    </dgm:pt>
    <dgm:pt modelId="{612729CC-F581-4942-90F7-D1945C457CFC}" type="pres">
      <dgm:prSet presAssocID="{25F38568-EFB4-4FB2-A225-F5D774D56F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CEE5AD-0E41-417F-9C8B-C088CE7918D7}" type="pres">
      <dgm:prSet presAssocID="{FDA9F1A0-BCBF-4E9E-BC80-7B638AE094F4}" presName="linNode" presStyleCnt="0"/>
      <dgm:spPr/>
    </dgm:pt>
    <dgm:pt modelId="{9F098FB9-D4E7-4ED2-A630-A1F3366CC796}" type="pres">
      <dgm:prSet presAssocID="{FDA9F1A0-BCBF-4E9E-BC80-7B638AE094F4}" presName="parentText" presStyleLbl="node1" presStyleIdx="0" presStyleCnt="3" custScaleX="102307" custScaleY="100001" custLinFactNeighborX="-31" custLinFactNeighborY="-1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BE0A9-5810-485A-B863-5834008432E1}" type="pres">
      <dgm:prSet presAssocID="{FDA9F1A0-BCBF-4E9E-BC80-7B638AE094F4}" presName="descendantText" presStyleLbl="alignAccFollowNode1" presStyleIdx="0" presStyleCnt="3" custLinFactNeighborX="-3101" custLinFactNeighborY="-7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9D23E-56D3-4E7E-B179-C4D3D994DD90}" type="pres">
      <dgm:prSet presAssocID="{D9367DDE-77CC-4EAF-9778-21D5F32C2130}" presName="sp" presStyleCnt="0"/>
      <dgm:spPr/>
    </dgm:pt>
    <dgm:pt modelId="{320067B2-A8E3-4066-B285-D8B27F44B999}" type="pres">
      <dgm:prSet presAssocID="{05EA98D7-D8EF-40E4-B50B-5117D25B3C04}" presName="linNode" presStyleCnt="0"/>
      <dgm:spPr/>
    </dgm:pt>
    <dgm:pt modelId="{86E8D7DB-D3EA-477C-A63E-DD22040F4A20}" type="pres">
      <dgm:prSet presAssocID="{05EA98D7-D8EF-40E4-B50B-5117D25B3C04}" presName="parentText" presStyleLbl="node1" presStyleIdx="1" presStyleCnt="3" custScaleX="106533" custScaleY="1005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BF704-A363-4948-B15C-D96572ED405F}" type="pres">
      <dgm:prSet presAssocID="{05EA98D7-D8EF-40E4-B50B-5117D25B3C0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B2E88-8EBF-4BAD-99DD-35F4880A341F}" type="pres">
      <dgm:prSet presAssocID="{BDAD6C8E-6954-431E-87F3-CA4CF664A8D1}" presName="sp" presStyleCnt="0"/>
      <dgm:spPr/>
    </dgm:pt>
    <dgm:pt modelId="{B8CBAB17-DE2A-40A8-AA22-7AB3CDA09392}" type="pres">
      <dgm:prSet presAssocID="{145D57E0-B5A3-45D9-A49E-64EACA24D185}" presName="linNode" presStyleCnt="0"/>
      <dgm:spPr/>
    </dgm:pt>
    <dgm:pt modelId="{7A8C4263-3FA2-4C67-8B22-42F85C713B01}" type="pres">
      <dgm:prSet presAssocID="{145D57E0-B5A3-45D9-A49E-64EACA24D185}" presName="parentText" presStyleLbl="node1" presStyleIdx="2" presStyleCnt="3" custScaleX="108335" custScaleY="90299" custLinFactNeighborX="-43" custLinFactNeighborY="1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E9840-7712-42F3-8B44-09F79B0914CA}" type="pres">
      <dgm:prSet presAssocID="{145D57E0-B5A3-45D9-A49E-64EACA24D185}" presName="descendantText" presStyleLbl="alignAccFollowNode1" presStyleIdx="2" presStyleCnt="3" custLinFactNeighborX="1010" custLinFactNeighborY="-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92577-F31C-4529-86C2-53D24480A384}" srcId="{25F38568-EFB4-4FB2-A225-F5D774D56F15}" destId="{FDA9F1A0-BCBF-4E9E-BC80-7B638AE094F4}" srcOrd="0" destOrd="0" parTransId="{8F91308E-7DD9-4A72-8B5F-0E5941DB167F}" sibTransId="{D9367DDE-77CC-4EAF-9778-21D5F32C2130}"/>
    <dgm:cxn modelId="{08E8BA6B-D523-465A-871C-23B1B8D17369}" type="presOf" srcId="{05EA98D7-D8EF-40E4-B50B-5117D25B3C04}" destId="{86E8D7DB-D3EA-477C-A63E-DD22040F4A20}" srcOrd="0" destOrd="0" presId="urn:microsoft.com/office/officeart/2005/8/layout/vList5"/>
    <dgm:cxn modelId="{E72117E6-C80D-41F7-B0BA-F6945DDF37AE}" type="presOf" srcId="{145D57E0-B5A3-45D9-A49E-64EACA24D185}" destId="{7A8C4263-3FA2-4C67-8B22-42F85C713B01}" srcOrd="0" destOrd="0" presId="urn:microsoft.com/office/officeart/2005/8/layout/vList5"/>
    <dgm:cxn modelId="{3E66529B-9A89-4171-9F18-C3F8718B8B84}" type="presOf" srcId="{80AE0B97-8612-49E9-82D2-90E545E98FEA}" destId="{191BE0A9-5810-485A-B863-5834008432E1}" srcOrd="0" destOrd="1" presId="urn:microsoft.com/office/officeart/2005/8/layout/vList5"/>
    <dgm:cxn modelId="{91BDBFA3-0AF6-47BA-959F-7D2AA1599F3A}" type="presOf" srcId="{569E95D5-1015-4DD9-8CA8-F9B514C9503E}" destId="{7CCBF704-A363-4948-B15C-D96572ED405F}" srcOrd="0" destOrd="1" presId="urn:microsoft.com/office/officeart/2005/8/layout/vList5"/>
    <dgm:cxn modelId="{F9D0DA31-C78F-44DC-AD78-6304A96E86B4}" srcId="{25F38568-EFB4-4FB2-A225-F5D774D56F15}" destId="{05EA98D7-D8EF-40E4-B50B-5117D25B3C04}" srcOrd="1" destOrd="0" parTransId="{0558BE90-1A3B-4B0F-A5DE-C725A3DC0E68}" sibTransId="{BDAD6C8E-6954-431E-87F3-CA4CF664A8D1}"/>
    <dgm:cxn modelId="{D68A8EAE-31A1-4188-A752-51D7FFEA8B6F}" srcId="{05EA98D7-D8EF-40E4-B50B-5117D25B3C04}" destId="{B8CB55C7-820F-4C8C-9794-CA4305586F99}" srcOrd="0" destOrd="0" parTransId="{5B4B2CD8-82B8-4CA4-AD2A-85602FF30E2D}" sibTransId="{F27A2F8E-B926-487F-B9B9-E0F49BE0A2BD}"/>
    <dgm:cxn modelId="{4F211727-820A-4104-ADFC-3072802A8542}" type="presOf" srcId="{08154D47-AA1D-48A3-98FC-599C1F2EA42B}" destId="{191BE0A9-5810-485A-B863-5834008432E1}" srcOrd="0" destOrd="0" presId="urn:microsoft.com/office/officeart/2005/8/layout/vList5"/>
    <dgm:cxn modelId="{00EB8056-FE1C-43F3-96E3-CEBDB1E0E046}" srcId="{145D57E0-B5A3-45D9-A49E-64EACA24D185}" destId="{AEE3C9BD-3A94-4850-8F6A-47E9A251CA57}" srcOrd="0" destOrd="0" parTransId="{899CA78B-BEDE-4633-9C1B-5099A4372D47}" sibTransId="{FF5DD49C-CFF7-430E-AD29-1BEEB312145A}"/>
    <dgm:cxn modelId="{AB388594-CFB8-42A2-9600-62FBEA4AD5DF}" srcId="{FDA9F1A0-BCBF-4E9E-BC80-7B638AE094F4}" destId="{08154D47-AA1D-48A3-98FC-599C1F2EA42B}" srcOrd="0" destOrd="0" parTransId="{EF383DEC-C57D-428B-9481-496620237653}" sibTransId="{8BAD1FB9-F537-4FBF-B619-02BF3A5ACE64}"/>
    <dgm:cxn modelId="{FAD52F68-C6BB-4038-8F2D-BC167AD17E94}" type="presOf" srcId="{AEE3C9BD-3A94-4850-8F6A-47E9A251CA57}" destId="{A62E9840-7712-42F3-8B44-09F79B0914CA}" srcOrd="0" destOrd="0" presId="urn:microsoft.com/office/officeart/2005/8/layout/vList5"/>
    <dgm:cxn modelId="{B7DD9022-6453-4D2D-AF6F-3DB2985718A8}" type="presOf" srcId="{B8CB55C7-820F-4C8C-9794-CA4305586F99}" destId="{7CCBF704-A363-4948-B15C-D96572ED405F}" srcOrd="0" destOrd="0" presId="urn:microsoft.com/office/officeart/2005/8/layout/vList5"/>
    <dgm:cxn modelId="{33EB5AE9-DEF4-4C03-A84F-D6275F767D40}" srcId="{25F38568-EFB4-4FB2-A225-F5D774D56F15}" destId="{145D57E0-B5A3-45D9-A49E-64EACA24D185}" srcOrd="2" destOrd="0" parTransId="{B26231C3-0964-45E6-8D72-7B9673182339}" sibTransId="{139621CF-F73D-4C41-80FA-310089DE2C22}"/>
    <dgm:cxn modelId="{E53B8BDF-6653-45E4-9292-BE9EA83499FB}" srcId="{05EA98D7-D8EF-40E4-B50B-5117D25B3C04}" destId="{569E95D5-1015-4DD9-8CA8-F9B514C9503E}" srcOrd="1" destOrd="0" parTransId="{063DFB56-341A-440D-A68B-E6039A60FA5E}" sibTransId="{6D91A784-9316-4DBE-8DAF-3B9B77AFAEAF}"/>
    <dgm:cxn modelId="{9B5735CC-DD08-4F69-8086-9D3FB61F429F}" type="presOf" srcId="{FDA9F1A0-BCBF-4E9E-BC80-7B638AE094F4}" destId="{9F098FB9-D4E7-4ED2-A630-A1F3366CC796}" srcOrd="0" destOrd="0" presId="urn:microsoft.com/office/officeart/2005/8/layout/vList5"/>
    <dgm:cxn modelId="{9DF7E573-9E5B-4B92-8384-AAE67EF2D926}" type="presOf" srcId="{25F38568-EFB4-4FB2-A225-F5D774D56F15}" destId="{612729CC-F581-4942-90F7-D1945C457CFC}" srcOrd="0" destOrd="0" presId="urn:microsoft.com/office/officeart/2005/8/layout/vList5"/>
    <dgm:cxn modelId="{ADEE7E8F-F032-4BC2-973C-54AE3060D08D}" srcId="{FDA9F1A0-BCBF-4E9E-BC80-7B638AE094F4}" destId="{80AE0B97-8612-49E9-82D2-90E545E98FEA}" srcOrd="1" destOrd="0" parTransId="{DE940662-7788-4D2B-B654-B19E5F15B4C3}" sibTransId="{34B8299D-DF16-46E2-82B2-6EC96A27E7EE}"/>
    <dgm:cxn modelId="{E64651D5-E62B-470B-9D43-B0901687FB1D}" type="presParOf" srcId="{612729CC-F581-4942-90F7-D1945C457CFC}" destId="{63CEE5AD-0E41-417F-9C8B-C088CE7918D7}" srcOrd="0" destOrd="0" presId="urn:microsoft.com/office/officeart/2005/8/layout/vList5"/>
    <dgm:cxn modelId="{9B42F3FC-AFA7-42C6-A49B-58F246A67273}" type="presParOf" srcId="{63CEE5AD-0E41-417F-9C8B-C088CE7918D7}" destId="{9F098FB9-D4E7-4ED2-A630-A1F3366CC796}" srcOrd="0" destOrd="0" presId="urn:microsoft.com/office/officeart/2005/8/layout/vList5"/>
    <dgm:cxn modelId="{40D560C3-D4E7-44C1-ADDD-E133410E5E55}" type="presParOf" srcId="{63CEE5AD-0E41-417F-9C8B-C088CE7918D7}" destId="{191BE0A9-5810-485A-B863-5834008432E1}" srcOrd="1" destOrd="0" presId="urn:microsoft.com/office/officeart/2005/8/layout/vList5"/>
    <dgm:cxn modelId="{F813D44D-39BF-4957-ACAF-328A4906521C}" type="presParOf" srcId="{612729CC-F581-4942-90F7-D1945C457CFC}" destId="{BC19D23E-56D3-4E7E-B179-C4D3D994DD90}" srcOrd="1" destOrd="0" presId="urn:microsoft.com/office/officeart/2005/8/layout/vList5"/>
    <dgm:cxn modelId="{880BED6D-7CD0-4D4B-97AE-BD12D5CC3DFF}" type="presParOf" srcId="{612729CC-F581-4942-90F7-D1945C457CFC}" destId="{320067B2-A8E3-4066-B285-D8B27F44B999}" srcOrd="2" destOrd="0" presId="urn:microsoft.com/office/officeart/2005/8/layout/vList5"/>
    <dgm:cxn modelId="{114E02A8-B56D-4833-BECA-6355E7DACE61}" type="presParOf" srcId="{320067B2-A8E3-4066-B285-D8B27F44B999}" destId="{86E8D7DB-D3EA-477C-A63E-DD22040F4A20}" srcOrd="0" destOrd="0" presId="urn:microsoft.com/office/officeart/2005/8/layout/vList5"/>
    <dgm:cxn modelId="{04B37FE3-AF16-46C6-B05F-7C96502333F9}" type="presParOf" srcId="{320067B2-A8E3-4066-B285-D8B27F44B999}" destId="{7CCBF704-A363-4948-B15C-D96572ED405F}" srcOrd="1" destOrd="0" presId="urn:microsoft.com/office/officeart/2005/8/layout/vList5"/>
    <dgm:cxn modelId="{D09D5A3E-D46C-4A12-8963-8A83836D0C35}" type="presParOf" srcId="{612729CC-F581-4942-90F7-D1945C457CFC}" destId="{D99B2E88-8EBF-4BAD-99DD-35F4880A341F}" srcOrd="3" destOrd="0" presId="urn:microsoft.com/office/officeart/2005/8/layout/vList5"/>
    <dgm:cxn modelId="{34B4598C-E9E3-4CBB-BCED-739755BC7EBC}" type="presParOf" srcId="{612729CC-F581-4942-90F7-D1945C457CFC}" destId="{B8CBAB17-DE2A-40A8-AA22-7AB3CDA09392}" srcOrd="4" destOrd="0" presId="urn:microsoft.com/office/officeart/2005/8/layout/vList5"/>
    <dgm:cxn modelId="{673C8036-38A5-4E4D-AF04-918BFC447C5E}" type="presParOf" srcId="{B8CBAB17-DE2A-40A8-AA22-7AB3CDA09392}" destId="{7A8C4263-3FA2-4C67-8B22-42F85C713B01}" srcOrd="0" destOrd="0" presId="urn:microsoft.com/office/officeart/2005/8/layout/vList5"/>
    <dgm:cxn modelId="{24474CCC-0026-43D8-BCF7-9A6F69CC55F4}" type="presParOf" srcId="{B8CBAB17-DE2A-40A8-AA22-7AB3CDA09392}" destId="{A62E9840-7712-42F3-8B44-09F79B0914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1BC4F2-4B28-4ABB-B3F7-5891D0131713}">
      <dsp:nvSpPr>
        <dsp:cNvPr id="0" name=""/>
        <dsp:cNvSpPr/>
      </dsp:nvSpPr>
      <dsp:spPr>
        <a:xfrm>
          <a:off x="141734" y="286749"/>
          <a:ext cx="2915413" cy="1582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пути развития профессиональной компетентности педагога</a:t>
          </a:r>
          <a:r>
            <a:rPr lang="ru-RU" sz="2400" kern="1200" dirty="0" smtClean="0"/>
            <a:t>.</a:t>
          </a:r>
          <a:endParaRPr lang="ru-RU" sz="24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734" y="286749"/>
        <a:ext cx="2915413" cy="1582252"/>
      </dsp:txXfrm>
    </dsp:sp>
    <dsp:sp modelId="{3A52EF58-6F10-435F-AFCB-EAA1642FCA34}">
      <dsp:nvSpPr>
        <dsp:cNvPr id="0" name=""/>
        <dsp:cNvSpPr/>
      </dsp:nvSpPr>
      <dsp:spPr>
        <a:xfrm rot="17487063">
          <a:off x="2811868" y="705870"/>
          <a:ext cx="773393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773393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487063">
        <a:off x="3179230" y="698630"/>
        <a:ext cx="38669" cy="38669"/>
      </dsp:txXfrm>
    </dsp:sp>
    <dsp:sp modelId="{12229FC4-791A-442B-8E11-FB7E2548BE14}">
      <dsp:nvSpPr>
        <dsp:cNvPr id="0" name=""/>
        <dsp:cNvSpPr/>
      </dsp:nvSpPr>
      <dsp:spPr>
        <a:xfrm>
          <a:off x="3339982" y="0"/>
          <a:ext cx="4300412" cy="716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работа в методических объединениях, творческих или проблемных группах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9982" y="0"/>
        <a:ext cx="4300412" cy="716110"/>
      </dsp:txXfrm>
    </dsp:sp>
    <dsp:sp modelId="{14BC0130-1F56-4001-82A2-A4486DFB5BDF}">
      <dsp:nvSpPr>
        <dsp:cNvPr id="0" name=""/>
        <dsp:cNvSpPr/>
      </dsp:nvSpPr>
      <dsp:spPr>
        <a:xfrm rot="192968">
          <a:off x="3056208" y="1099249"/>
          <a:ext cx="1193142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1193142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2968">
        <a:off x="3622951" y="1081516"/>
        <a:ext cx="59657" cy="59657"/>
      </dsp:txXfrm>
    </dsp:sp>
    <dsp:sp modelId="{DE3FC9B3-81A8-44A8-BFFA-0A6B37D8090B}">
      <dsp:nvSpPr>
        <dsp:cNvPr id="0" name=""/>
        <dsp:cNvSpPr/>
      </dsp:nvSpPr>
      <dsp:spPr>
        <a:xfrm>
          <a:off x="4248411" y="786759"/>
          <a:ext cx="4258993" cy="716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инновационная деятельность педагога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11" y="786759"/>
        <a:ext cx="4258993" cy="716110"/>
      </dsp:txXfrm>
    </dsp:sp>
    <dsp:sp modelId="{6466368F-58C9-4F58-B6A1-C29D843088EF}">
      <dsp:nvSpPr>
        <dsp:cNvPr id="0" name=""/>
        <dsp:cNvSpPr/>
      </dsp:nvSpPr>
      <dsp:spPr>
        <a:xfrm rot="7348177">
          <a:off x="1154938" y="2110024"/>
          <a:ext cx="2475461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2475461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7348177">
        <a:off x="2330782" y="2060233"/>
        <a:ext cx="123773" cy="123773"/>
      </dsp:txXfrm>
    </dsp:sp>
    <dsp:sp modelId="{07094CF4-EA5F-4943-8DA1-91942F36591E}">
      <dsp:nvSpPr>
        <dsp:cNvPr id="0" name=""/>
        <dsp:cNvSpPr/>
      </dsp:nvSpPr>
      <dsp:spPr>
        <a:xfrm>
          <a:off x="1728190" y="2808309"/>
          <a:ext cx="3466975" cy="716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аттестация педагогов, повышение квалификации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8190" y="2808309"/>
        <a:ext cx="3466975" cy="716110"/>
      </dsp:txXfrm>
    </dsp:sp>
    <dsp:sp modelId="{1843A168-DE38-405B-B3B4-B143081EAA6F}">
      <dsp:nvSpPr>
        <dsp:cNvPr id="0" name=""/>
        <dsp:cNvSpPr/>
      </dsp:nvSpPr>
      <dsp:spPr>
        <a:xfrm rot="7649600">
          <a:off x="63956" y="2542075"/>
          <a:ext cx="3721325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3721325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7649600">
        <a:off x="1831586" y="2461137"/>
        <a:ext cx="186066" cy="186066"/>
      </dsp:txXfrm>
    </dsp:sp>
    <dsp:sp modelId="{72E8AF52-CFBB-4DA2-BDFD-B55500A0CC6C}">
      <dsp:nvSpPr>
        <dsp:cNvPr id="0" name=""/>
        <dsp:cNvSpPr/>
      </dsp:nvSpPr>
      <dsp:spPr>
        <a:xfrm>
          <a:off x="792091" y="3672410"/>
          <a:ext cx="5245549" cy="716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обобщение и распространение собственного педагогического опыта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2091" y="3672410"/>
        <a:ext cx="5245549" cy="716110"/>
      </dsp:txXfrm>
    </dsp:sp>
    <dsp:sp modelId="{A42919FE-F8EA-4AFD-AB14-66855EE6968C}">
      <dsp:nvSpPr>
        <dsp:cNvPr id="0" name=""/>
        <dsp:cNvSpPr/>
      </dsp:nvSpPr>
      <dsp:spPr>
        <a:xfrm rot="3114337">
          <a:off x="2776809" y="1641762"/>
          <a:ext cx="1463748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1463748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14337">
        <a:off x="3472090" y="1617263"/>
        <a:ext cx="73187" cy="73187"/>
      </dsp:txXfrm>
    </dsp:sp>
    <dsp:sp modelId="{50E9EC30-BD22-4B7C-B563-150D7514E392}">
      <dsp:nvSpPr>
        <dsp:cNvPr id="0" name=""/>
        <dsp:cNvSpPr/>
      </dsp:nvSpPr>
      <dsp:spPr>
        <a:xfrm>
          <a:off x="3960220" y="1723373"/>
          <a:ext cx="4274504" cy="10129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участие в конкурсах профессионального мастерства, мастер-классах, форумах, фестивалях 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60220" y="1723373"/>
        <a:ext cx="4274504" cy="1012930"/>
      </dsp:txXfrm>
    </dsp:sp>
    <dsp:sp modelId="{C1B45CF5-EE0F-4B50-8A93-7CCF466EAFBB}">
      <dsp:nvSpPr>
        <dsp:cNvPr id="0" name=""/>
        <dsp:cNvSpPr/>
      </dsp:nvSpPr>
      <dsp:spPr>
        <a:xfrm rot="7648993">
          <a:off x="-888163" y="3012111"/>
          <a:ext cx="4905490" cy="24190"/>
        </a:xfrm>
        <a:custGeom>
          <a:avLst/>
          <a:gdLst/>
          <a:ahLst/>
          <a:cxnLst/>
          <a:rect l="0" t="0" r="0" b="0"/>
          <a:pathLst>
            <a:path>
              <a:moveTo>
                <a:pt x="0" y="12095"/>
              </a:moveTo>
              <a:lnTo>
                <a:pt x="4905490" y="12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7648993">
        <a:off x="1441943" y="2901569"/>
        <a:ext cx="245274" cy="245274"/>
      </dsp:txXfrm>
    </dsp:sp>
    <dsp:sp modelId="{3248D98D-87F9-40B4-970A-B7182D246292}">
      <dsp:nvSpPr>
        <dsp:cNvPr id="0" name=""/>
        <dsp:cNvSpPr/>
      </dsp:nvSpPr>
      <dsp:spPr>
        <a:xfrm>
          <a:off x="72014" y="4612481"/>
          <a:ext cx="5034569" cy="716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профессиональной компетентности через активные формы работы с педагогами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14" y="4612481"/>
        <a:ext cx="5034569" cy="7161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1BC4F2-4B28-4ABB-B3F7-5891D0131713}">
      <dsp:nvSpPr>
        <dsp:cNvPr id="0" name=""/>
        <dsp:cNvSpPr/>
      </dsp:nvSpPr>
      <dsp:spPr>
        <a:xfrm>
          <a:off x="9803" y="694984"/>
          <a:ext cx="2341963" cy="3362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признаки эффективного педагогического опыта:</a:t>
          </a:r>
          <a:r>
            <a:rPr lang="ru-RU" sz="2400" kern="1200" dirty="0" smtClean="0"/>
            <a:t> </a:t>
          </a:r>
          <a:endParaRPr lang="ru-RU" sz="2400" b="1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03" y="694984"/>
        <a:ext cx="2341963" cy="3362558"/>
      </dsp:txXfrm>
    </dsp:sp>
    <dsp:sp modelId="{7BCC5AE2-48F4-49F7-9CBB-CF8092E34E70}">
      <dsp:nvSpPr>
        <dsp:cNvPr id="0" name=""/>
        <dsp:cNvSpPr/>
      </dsp:nvSpPr>
      <dsp:spPr>
        <a:xfrm rot="17269600">
          <a:off x="1752780" y="1539916"/>
          <a:ext cx="1726528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1726528" y="14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269600">
        <a:off x="2572881" y="1511284"/>
        <a:ext cx="86326" cy="86326"/>
      </dsp:txXfrm>
    </dsp:sp>
    <dsp:sp modelId="{964B33ED-EDE8-4916-8D47-9CB6A2AF5488}">
      <dsp:nvSpPr>
        <dsp:cNvPr id="0" name=""/>
        <dsp:cNvSpPr/>
      </dsp:nvSpPr>
      <dsp:spPr>
        <a:xfrm>
          <a:off x="2880323" y="72004"/>
          <a:ext cx="5487120" cy="1321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прогрессивным тенденциям социального развития общества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23" y="72004"/>
        <a:ext cx="5487120" cy="1321253"/>
      </dsp:txXfrm>
    </dsp:sp>
    <dsp:sp modelId="{AB377597-F0CA-49A1-958C-CECC214DC089}">
      <dsp:nvSpPr>
        <dsp:cNvPr id="0" name=""/>
        <dsp:cNvSpPr/>
      </dsp:nvSpPr>
      <dsp:spPr>
        <a:xfrm rot="19187654">
          <a:off x="2270009" y="2138354"/>
          <a:ext cx="692071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692071" y="14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187654">
        <a:off x="2598743" y="2135584"/>
        <a:ext cx="34603" cy="34603"/>
      </dsp:txXfrm>
    </dsp:sp>
    <dsp:sp modelId="{882D0422-592E-4E8B-BFC8-485517760C14}">
      <dsp:nvSpPr>
        <dsp:cNvPr id="0" name=""/>
        <dsp:cNvSpPr/>
      </dsp:nvSpPr>
      <dsp:spPr>
        <a:xfrm>
          <a:off x="2880323" y="1584177"/>
          <a:ext cx="5532809" cy="690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наличие элементов новизны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23" y="1584177"/>
        <a:ext cx="5532809" cy="690661"/>
      </dsp:txXfrm>
    </dsp:sp>
    <dsp:sp modelId="{5861DD04-676A-416D-BCBA-7F0080A43B59}">
      <dsp:nvSpPr>
        <dsp:cNvPr id="0" name=""/>
        <dsp:cNvSpPr/>
      </dsp:nvSpPr>
      <dsp:spPr>
        <a:xfrm rot="4656967">
          <a:off x="1612376" y="3281083"/>
          <a:ext cx="1882503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1882503" y="14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656967">
        <a:off x="2506565" y="3248552"/>
        <a:ext cx="94125" cy="94125"/>
      </dsp:txXfrm>
    </dsp:sp>
    <dsp:sp modelId="{6D7027A3-7BF6-4AF5-A6CF-E3F186216BBC}">
      <dsp:nvSpPr>
        <dsp:cNvPr id="0" name=""/>
        <dsp:cNvSpPr/>
      </dsp:nvSpPr>
      <dsp:spPr>
        <a:xfrm>
          <a:off x="2755489" y="3831287"/>
          <a:ext cx="5809518" cy="767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эффективность педагогического опыта определяется по конечным результатам деятельности педагога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5489" y="3831287"/>
        <a:ext cx="5809518" cy="767358"/>
      </dsp:txXfrm>
    </dsp:sp>
    <dsp:sp modelId="{66BB310E-ACF7-4787-BBB6-D9C14B2299F3}">
      <dsp:nvSpPr>
        <dsp:cNvPr id="0" name=""/>
        <dsp:cNvSpPr/>
      </dsp:nvSpPr>
      <dsp:spPr>
        <a:xfrm rot="2697190">
          <a:off x="2242604" y="2625578"/>
          <a:ext cx="746881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746881" y="145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697190">
        <a:off x="2597372" y="2621438"/>
        <a:ext cx="37344" cy="37344"/>
      </dsp:txXfrm>
    </dsp:sp>
    <dsp:sp modelId="{7A20D56B-EF7B-4F33-956A-02F7FE5AF0D7}">
      <dsp:nvSpPr>
        <dsp:cNvPr id="0" name=""/>
        <dsp:cNvSpPr/>
      </dsp:nvSpPr>
      <dsp:spPr>
        <a:xfrm>
          <a:off x="2880323" y="2520278"/>
          <a:ext cx="5640792" cy="767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устойчивые и высокие результаты при наименьших затратах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80323" y="2520278"/>
        <a:ext cx="5640792" cy="7673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1BE0A9-5810-485A-B863-5834008432E1}">
      <dsp:nvSpPr>
        <dsp:cNvPr id="0" name=""/>
        <dsp:cNvSpPr/>
      </dsp:nvSpPr>
      <dsp:spPr>
        <a:xfrm rot="5400000">
          <a:off x="4065311" y="-1422037"/>
          <a:ext cx="1584468" cy="45905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предполагает трансляцию посредством знаковых систем, хранящих и передающих информацию. 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065311" y="-1422037"/>
        <a:ext cx="1584468" cy="4590525"/>
      </dsp:txXfrm>
    </dsp:sp>
    <dsp:sp modelId="{9F098FB9-D4E7-4ED2-A630-A1F3366CC796}">
      <dsp:nvSpPr>
        <dsp:cNvPr id="0" name=""/>
        <dsp:cNvSpPr/>
      </dsp:nvSpPr>
      <dsp:spPr>
        <a:xfrm>
          <a:off x="0" y="0"/>
          <a:ext cx="2641741" cy="1980604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Семиотический механизм</a:t>
          </a:r>
          <a:r>
            <a:rPr lang="ru-RU" sz="24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641741" cy="1980604"/>
      </dsp:txXfrm>
    </dsp:sp>
    <dsp:sp modelId="{7CCBF704-A363-4948-B15C-D96572ED405F}">
      <dsp:nvSpPr>
        <dsp:cNvPr id="0" name=""/>
        <dsp:cNvSpPr/>
      </dsp:nvSpPr>
      <dsp:spPr>
        <a:xfrm rot="5400000">
          <a:off x="4179933" y="817263"/>
          <a:ext cx="1584468" cy="45226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основан на стремлении к тождественности и предполагает обязательное участие группы субъектов. 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 rot="5400000">
        <a:off x="4179933" y="817263"/>
        <a:ext cx="1584468" cy="4522684"/>
      </dsp:txXfrm>
    </dsp:sp>
    <dsp:sp modelId="{86E8D7DB-D3EA-477C-A63E-DD22040F4A20}">
      <dsp:nvSpPr>
        <dsp:cNvPr id="0" name=""/>
        <dsp:cNvSpPr/>
      </dsp:nvSpPr>
      <dsp:spPr>
        <a:xfrm>
          <a:off x="614" y="2082579"/>
          <a:ext cx="2710210" cy="1992052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Имитационный механизм</a:t>
          </a:r>
          <a:r>
            <a:rPr lang="ru-RU" sz="24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4" y="2082579"/>
        <a:ext cx="2710210" cy="1992052"/>
      </dsp:txXfrm>
    </dsp:sp>
    <dsp:sp modelId="{A62E9840-7712-42F3-8B44-09F79B0914CA}">
      <dsp:nvSpPr>
        <dsp:cNvPr id="0" name=""/>
        <dsp:cNvSpPr/>
      </dsp:nvSpPr>
      <dsp:spPr>
        <a:xfrm rot="5400000">
          <a:off x="4196287" y="2766714"/>
          <a:ext cx="1584468" cy="44955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заключается в совместном участии субъектов взаимодействия. </a:t>
          </a:r>
          <a:endParaRPr lang="ru-RU" sz="20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96287" y="2766714"/>
        <a:ext cx="1584468" cy="4495548"/>
      </dsp:txXfrm>
    </dsp:sp>
    <dsp:sp modelId="{7A8C4263-3FA2-4C67-8B22-42F85C713B01}">
      <dsp:nvSpPr>
        <dsp:cNvPr id="0" name=""/>
        <dsp:cNvSpPr/>
      </dsp:nvSpPr>
      <dsp:spPr>
        <a:xfrm>
          <a:off x="0" y="4176474"/>
          <a:ext cx="2739517" cy="1788448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Средство обеспечения непрерывности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76474"/>
        <a:ext cx="2739517" cy="1788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8202AC-B1B8-419F-B800-9C25D4B8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B1570-E4B8-4D1C-A6CE-2B5588E13867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775BBB-9FE1-4DB5-BDDA-AF5C68A548AD}" type="slidenum">
              <a:rPr lang="en-US"/>
              <a:pPr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775BBB-9FE1-4DB5-BDDA-AF5C68A548AD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775BBB-9FE1-4DB5-BDDA-AF5C68A548AD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004F3E-1456-4608-867F-FB1557DBF05F}" type="slidenum">
              <a:rPr lang="en-US"/>
              <a:pPr/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484784"/>
            <a:ext cx="5853112" cy="762000"/>
          </a:xfrm>
        </p:spPr>
        <p:txBody>
          <a:bodyPr/>
          <a:lstStyle/>
          <a:p>
            <a:pPr algn="l"/>
            <a:r>
              <a:rPr lang="ru-RU" sz="3200" b="1" i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педагога через трансляцию педагогического опыта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220072" y="4941168"/>
            <a:ext cx="4176464" cy="533400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Маханкина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Николаевна, </a:t>
            </a:r>
          </a:p>
          <a:p>
            <a:pPr algn="l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учитель-дефектолог </a:t>
            </a:r>
          </a:p>
          <a:p>
            <a:pPr algn="l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КГБОУ Школа 3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http://www.obrazomania.ru/wp-content/uploads/2017/02/elearning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429000"/>
            <a:ext cx="4673919" cy="319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83768" y="476672"/>
            <a:ext cx="6120680" cy="568863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никто не может дать другому того, чего не имеет сам, так не может развивать, воспитывать и образовывать других тот, кто не является сам развитым, воспитанным и образованным.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2800" b="1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35696" y="1268760"/>
            <a:ext cx="6969968" cy="38164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395536" y="1124744"/>
          <a:ext cx="87484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siness-ideal.ru/wp-content/uploads/2014/05/%D0%9B%D0%B5%D1%81%D1%82%D0%BD%D0%B8%D1%86%D0%B0-%D0%B2%D0%B2%D0%B5%D1%80%D1%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516047" cy="278119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315200" cy="14352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Путь профессионального развития педагога – это постепенное, сложное и далеко не всегда линейное восхождение педагога от дилетанта, самоучки до истинного творца – автора собственной методической системы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179512" y="1556792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315200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 перенять нельзя, ибо он всегда личностен. Но можно и нужно взять идею опыта, применив ее к своим возможностям, к условиям образовательной организации. </a:t>
            </a:r>
            <a:b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К.Д.Ушинский </a:t>
            </a:r>
            <a:endParaRPr lang="ru-RU" sz="32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9632" y="1417638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907704" y="332656"/>
          <a:ext cx="7236296" cy="596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131840" y="1340768"/>
            <a:ext cx="5097760" cy="792832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1800" dirty="0" smtClean="0">
              <a:solidFill>
                <a:srgbClr val="4D4D4D"/>
              </a:solidFill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solidFill>
                <a:srgbClr val="4D4D4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59632" y="1412776"/>
            <a:ext cx="6969968" cy="7159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http://m1.vgorode.ru/1924737/3459088/6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068960"/>
            <a:ext cx="4320480" cy="307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182</TotalTime>
  <Words>213</Words>
  <Application>Microsoft Office PowerPoint</Application>
  <PresentationFormat>Экран (4:3)</PresentationFormat>
  <Paragraphs>37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powerpoint-template</vt:lpstr>
      <vt:lpstr>Повышение профессиональной компетентности педагога через трансляцию педагогического опыта </vt:lpstr>
      <vt:lpstr>Слайд 2</vt:lpstr>
      <vt:lpstr>Слайд 3</vt:lpstr>
      <vt:lpstr>Путь профессионального развития педагога – это постепенное, сложное и далеко не всегда линейное восхождение педагога от дилетанта, самоучки до истинного творца – автора собственной методической системы. </vt:lpstr>
      <vt:lpstr>Слайд 5</vt:lpstr>
      <vt:lpstr> Опыт перенять нельзя, ибо он всегда личностен. Но можно и нужно взять идею опыта, применив ее к своим возможностям, к условиям образовательной организации.                                           К.Д.Ушинский </vt:lpstr>
      <vt:lpstr>Слайд 7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30</cp:revision>
  <dcterms:created xsi:type="dcterms:W3CDTF">2018-01-22T09:48:26Z</dcterms:created>
  <dcterms:modified xsi:type="dcterms:W3CDTF">2018-05-27T11:54:23Z</dcterms:modified>
</cp:coreProperties>
</file>