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A290-A86E-49DB-AE56-32D106C7B341}" type="datetimeFigureOut">
              <a:rPr lang="ru-RU" smtClean="0"/>
              <a:pPr/>
              <a:t>12.09.2015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9770C-8AFA-4C01-AC53-26757CEF53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2515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A290-A86E-49DB-AE56-32D106C7B341}" type="datetimeFigureOut">
              <a:rPr lang="ru-RU" smtClean="0"/>
              <a:pPr/>
              <a:t>12.09.2015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9770C-8AFA-4C01-AC53-26757CEF53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3093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A290-A86E-49DB-AE56-32D106C7B341}" type="datetimeFigureOut">
              <a:rPr lang="ru-RU" smtClean="0"/>
              <a:pPr/>
              <a:t>12.09.2015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9770C-8AFA-4C01-AC53-26757CEF53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6481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A290-A86E-49DB-AE56-32D106C7B341}" type="datetimeFigureOut">
              <a:rPr lang="ru-RU" smtClean="0"/>
              <a:pPr/>
              <a:t>12.09.2015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9770C-8AFA-4C01-AC53-26757CEF53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8084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A290-A86E-49DB-AE56-32D106C7B341}" type="datetimeFigureOut">
              <a:rPr lang="ru-RU" smtClean="0"/>
              <a:pPr/>
              <a:t>12.09.2015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9770C-8AFA-4C01-AC53-26757CEF53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1390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A290-A86E-49DB-AE56-32D106C7B341}" type="datetimeFigureOut">
              <a:rPr lang="ru-RU" smtClean="0"/>
              <a:pPr/>
              <a:t>12.09.2015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9770C-8AFA-4C01-AC53-26757CEF53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341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A290-A86E-49DB-AE56-32D106C7B341}" type="datetimeFigureOut">
              <a:rPr lang="ru-RU" smtClean="0"/>
              <a:pPr/>
              <a:t>12.09.2015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9770C-8AFA-4C01-AC53-26757CEF53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1238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A290-A86E-49DB-AE56-32D106C7B341}" type="datetimeFigureOut">
              <a:rPr lang="ru-RU" smtClean="0"/>
              <a:pPr/>
              <a:t>12.09.2015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9770C-8AFA-4C01-AC53-26757CEF53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838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A290-A86E-49DB-AE56-32D106C7B341}" type="datetimeFigureOut">
              <a:rPr lang="ru-RU" smtClean="0"/>
              <a:pPr/>
              <a:t>12.09.2015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9770C-8AFA-4C01-AC53-26757CEF53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996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A290-A86E-49DB-AE56-32D106C7B341}" type="datetimeFigureOut">
              <a:rPr lang="ru-RU" smtClean="0"/>
              <a:pPr/>
              <a:t>12.09.2015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9770C-8AFA-4C01-AC53-26757CEF53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8760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A290-A86E-49DB-AE56-32D106C7B341}" type="datetimeFigureOut">
              <a:rPr lang="ru-RU" smtClean="0"/>
              <a:pPr/>
              <a:t>12.09.2015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9770C-8AFA-4C01-AC53-26757CEF53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1522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8A290-A86E-49DB-AE56-32D106C7B341}" type="datetimeFigureOut">
              <a:rPr lang="ru-RU" smtClean="0"/>
              <a:pPr/>
              <a:t>12.09.2015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9770C-8AFA-4C01-AC53-26757CEF53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3639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Лён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Учитель трудового обучения</a:t>
            </a:r>
          </a:p>
          <a:p>
            <a:pPr algn="r"/>
            <a:r>
              <a:rPr lang="ru-RU" dirty="0" smtClean="0"/>
              <a:t>КГКСКОУ СКОШ 8 вида 3</a:t>
            </a:r>
          </a:p>
          <a:p>
            <a:pPr algn="r"/>
            <a:r>
              <a:rPr lang="ru-RU" dirty="0" smtClean="0"/>
              <a:t>Курбатова Ю.А.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29910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Одежда из льняных тканей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5617" y="1566198"/>
            <a:ext cx="2980786" cy="5031154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4048" y="1748341"/>
            <a:ext cx="3587489" cy="4560979"/>
          </a:xfrm>
        </p:spPr>
      </p:pic>
    </p:spTree>
    <p:extLst>
      <p:ext uri="{BB962C8B-B14F-4D97-AF65-F5344CB8AC3E}">
        <p14:creationId xmlns:p14="http://schemas.microsoft.com/office/powerpoint/2010/main" xmlns="" val="3238624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Одежда из льняных тканей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7624" y="1611033"/>
            <a:ext cx="6768752" cy="4504297"/>
          </a:xfrm>
        </p:spPr>
      </p:pic>
    </p:spTree>
    <p:extLst>
      <p:ext uri="{BB962C8B-B14F-4D97-AF65-F5344CB8AC3E}">
        <p14:creationId xmlns:p14="http://schemas.microsoft.com/office/powerpoint/2010/main" xmlns="" val="1826084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Одежда из льняных тканей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3688" y="1513371"/>
            <a:ext cx="5760639" cy="4820126"/>
          </a:xfrm>
        </p:spPr>
      </p:pic>
    </p:spTree>
    <p:extLst>
      <p:ext uri="{BB962C8B-B14F-4D97-AF65-F5344CB8AC3E}">
        <p14:creationId xmlns:p14="http://schemas.microsoft.com/office/powerpoint/2010/main" xmlns="" val="3510999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Одежда из льняных тканей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1598619"/>
            <a:ext cx="7489486" cy="4710701"/>
          </a:xfrm>
        </p:spPr>
      </p:pic>
    </p:spTree>
    <p:extLst>
      <p:ext uri="{BB962C8B-B14F-4D97-AF65-F5344CB8AC3E}">
        <p14:creationId xmlns:p14="http://schemas.microsoft.com/office/powerpoint/2010/main" xmlns="" val="347757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Одежда из льняных тканей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9632" y="1556792"/>
            <a:ext cx="6625970" cy="4963083"/>
          </a:xfrm>
        </p:spPr>
      </p:pic>
    </p:spTree>
    <p:extLst>
      <p:ext uri="{BB962C8B-B14F-4D97-AF65-F5344CB8AC3E}">
        <p14:creationId xmlns:p14="http://schemas.microsoft.com/office/powerpoint/2010/main" xmlns="" val="3672132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260648"/>
            <a:ext cx="7884368" cy="5912240"/>
          </a:xfrm>
        </p:spPr>
      </p:pic>
    </p:spTree>
    <p:extLst>
      <p:ext uri="{BB962C8B-B14F-4D97-AF65-F5344CB8AC3E}">
        <p14:creationId xmlns:p14="http://schemas.microsoft.com/office/powerpoint/2010/main" xmlns="" val="2802190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908720"/>
            <a:ext cx="8128168" cy="4711582"/>
          </a:xfrm>
        </p:spPr>
      </p:pic>
    </p:spTree>
    <p:extLst>
      <p:ext uri="{BB962C8B-B14F-4D97-AF65-F5344CB8AC3E}">
        <p14:creationId xmlns:p14="http://schemas.microsoft.com/office/powerpoint/2010/main" xmlns="" val="3793567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Первичная обработка льна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9632" y="1658952"/>
            <a:ext cx="7312883" cy="4866392"/>
          </a:xfrm>
        </p:spPr>
      </p:pic>
    </p:spTree>
    <p:extLst>
      <p:ext uri="{BB962C8B-B14F-4D97-AF65-F5344CB8AC3E}">
        <p14:creationId xmlns:p14="http://schemas.microsoft.com/office/powerpoint/2010/main" xmlns="" val="3930680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Свойства льняного волокна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Толстые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Прямые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Прочные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Жёсткие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Светло-серые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Блестящие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Длинные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6667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Первичная обработка льна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3648" y="1489975"/>
            <a:ext cx="6336704" cy="4746411"/>
          </a:xfrm>
        </p:spPr>
      </p:pic>
    </p:spTree>
    <p:extLst>
      <p:ext uri="{BB962C8B-B14F-4D97-AF65-F5344CB8AC3E}">
        <p14:creationId xmlns:p14="http://schemas.microsoft.com/office/powerpoint/2010/main" xmlns="" val="1351053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Льняные ткани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7664" y="1597847"/>
            <a:ext cx="6480720" cy="4854285"/>
          </a:xfrm>
        </p:spPr>
      </p:pic>
    </p:spTree>
    <p:extLst>
      <p:ext uri="{BB962C8B-B14F-4D97-AF65-F5344CB8AC3E}">
        <p14:creationId xmlns:p14="http://schemas.microsoft.com/office/powerpoint/2010/main" xmlns="" val="363586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Льняные ткани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5656" y="1543912"/>
            <a:ext cx="6408712" cy="4800348"/>
          </a:xfrm>
        </p:spPr>
      </p:pic>
    </p:spTree>
    <p:extLst>
      <p:ext uri="{BB962C8B-B14F-4D97-AF65-F5344CB8AC3E}">
        <p14:creationId xmlns:p14="http://schemas.microsoft.com/office/powerpoint/2010/main" xmlns="" val="1537138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Свойства льняных тканей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Прочные</a:t>
            </a:r>
          </a:p>
          <a:p>
            <a:r>
              <a:rPr lang="ru-RU" dirty="0" smtClean="0"/>
              <a:t>Жёсткие</a:t>
            </a:r>
          </a:p>
          <a:p>
            <a:r>
              <a:rPr lang="ru-RU" dirty="0" smtClean="0"/>
              <a:t>Не эластичные (не тянуться)</a:t>
            </a:r>
          </a:p>
          <a:p>
            <a:r>
              <a:rPr lang="ru-RU" dirty="0" smtClean="0"/>
              <a:t>Прохладные на ощупь</a:t>
            </a:r>
          </a:p>
          <a:p>
            <a:r>
              <a:rPr lang="ru-RU" dirty="0" smtClean="0"/>
              <a:t>Гладкие, блестящие</a:t>
            </a:r>
          </a:p>
          <a:p>
            <a:r>
              <a:rPr lang="ru-RU" dirty="0" smtClean="0"/>
              <a:t>Сильно мнутся</a:t>
            </a:r>
          </a:p>
          <a:p>
            <a:r>
              <a:rPr lang="ru-RU" dirty="0" smtClean="0"/>
              <a:t>Хорошо пропускают воздух</a:t>
            </a:r>
          </a:p>
          <a:p>
            <a:r>
              <a:rPr lang="ru-RU" dirty="0" smtClean="0"/>
              <a:t>Гигроскопичные (впитывают влагу)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369015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76</Words>
  <Application>Microsoft Office PowerPoint</Application>
  <PresentationFormat>Экран (4:3)</PresentationFormat>
  <Paragraphs>30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Лён</vt:lpstr>
      <vt:lpstr>Слайд 2</vt:lpstr>
      <vt:lpstr>Слайд 3</vt:lpstr>
      <vt:lpstr>Первичная обработка льна</vt:lpstr>
      <vt:lpstr>Свойства льняного волокна</vt:lpstr>
      <vt:lpstr>Первичная обработка льна</vt:lpstr>
      <vt:lpstr>Льняные ткани</vt:lpstr>
      <vt:lpstr>Льняные ткани</vt:lpstr>
      <vt:lpstr> Свойства льняных тканей</vt:lpstr>
      <vt:lpstr>Одежда из льняных тканей</vt:lpstr>
      <vt:lpstr>Одежда из льняных тканей</vt:lpstr>
      <vt:lpstr>Одежда из льняных тканей</vt:lpstr>
      <vt:lpstr>Одежда из льняных тканей</vt:lpstr>
      <vt:lpstr>Одежда из льняных тканей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Лён</dc:title>
  <dc:creator>Admin</dc:creator>
  <cp:lastModifiedBy>Габова</cp:lastModifiedBy>
  <cp:revision>5</cp:revision>
  <dcterms:created xsi:type="dcterms:W3CDTF">2015-09-11T04:00:38Z</dcterms:created>
  <dcterms:modified xsi:type="dcterms:W3CDTF">2015-09-12T02:06:15Z</dcterms:modified>
</cp:coreProperties>
</file>