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280D9E7-62EE-4D8A-A3AF-FF062CC597B1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5F16D53-3E6F-4F7E-ABB7-538BE64674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398442" cy="286774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rPr>
              <a:t>Тема:    Основные аспекты коррекционно-развивающей работы в     подготовительном  классе коррекционной школы 8 вида. </a:t>
            </a:r>
            <a:br>
              <a:rPr lang="ru-RU" sz="31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rPr>
            </a:br>
            <a:r>
              <a:rPr lang="ru-RU" sz="31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+mn-lt"/>
              </a:rPr>
              <a:t> </a:t>
            </a:r>
            <a:r>
              <a:rPr lang="ru-RU" dirty="0" smtClean="0">
                <a:solidFill>
                  <a:schemeClr val="tx1"/>
                </a:solidFill>
                <a:effectLst/>
                <a:latin typeface="+mn-lt"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  <a:latin typeface="+mn-lt"/>
              </a:rPr>
            </a:br>
            <a:endParaRPr lang="ru-RU" dirty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933056"/>
            <a:ext cx="6400800" cy="1752600"/>
          </a:xfrm>
        </p:spPr>
        <p:txBody>
          <a:bodyPr/>
          <a:lstStyle/>
          <a:p>
            <a:r>
              <a:rPr lang="en-US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r>
              <a:rPr lang="en-US" dirty="0">
                <a:solidFill>
                  <a:schemeClr val="tx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Ю. И. </a:t>
            </a:r>
            <a:r>
              <a:rPr lang="en-US" dirty="0" err="1">
                <a:solidFill>
                  <a:schemeClr val="tx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Гончарова</a:t>
            </a:r>
            <a:endParaRPr lang="ru-RU" dirty="0">
              <a:solidFill>
                <a:schemeClr val="tx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48680"/>
            <a:ext cx="8184086" cy="4595936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Цель занятий в подготовительном классе — повышение уровня как психологической, так и функциональной готовности детей с нарушением интеллекта к школьному </a:t>
            </a:r>
            <a:r>
              <a:rPr lang="en-US" sz="36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обучению</a:t>
            </a:r>
            <a:r>
              <a:rPr lang="ru-RU" sz="36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chemeClr val="tx1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214414" y="7110426"/>
            <a:ext cx="6400800" cy="17622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692696"/>
            <a:ext cx="7558608" cy="5072073"/>
          </a:xfrm>
        </p:spPr>
        <p:txBody>
          <a:bodyPr>
            <a:normAutofit/>
          </a:bodyPr>
          <a:lstStyle/>
          <a:p>
            <a:r>
              <a:rPr lang="ru-RU" sz="3600" i="1" u="sng" dirty="0"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Начало занятия</a:t>
            </a:r>
            <a:r>
              <a:rPr lang="ru-RU" sz="3600" dirty="0"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предполагает непосредственную организацию детей: необходимо переключить их внимание на предстоящую деятельность, вызвать интерес к </a:t>
            </a:r>
            <a:r>
              <a:rPr lang="ru-RU" sz="3600" dirty="0" smtClean="0"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ней</a:t>
            </a:r>
            <a:r>
              <a:rPr lang="ru-RU" sz="3600" dirty="0">
                <a:solidFill>
                  <a:schemeClr val="tx1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858000"/>
            <a:ext cx="6400800" cy="214338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4089065"/>
          </a:xfrm>
        </p:spPr>
        <p:txBody>
          <a:bodyPr>
            <a:normAutofit fontScale="90000"/>
          </a:bodyPr>
          <a:lstStyle/>
          <a:p>
            <a:r>
              <a:rPr lang="ru-RU" sz="3600" i="1" u="sng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Ход (процесс) занятия</a:t>
            </a:r>
            <a:r>
              <a:rPr lang="ru-RU" sz="3600" dirty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– это самостоятельная умственная или практическая деятельность детей, заключающаяся в усвоении знаний и умений, которые определены учебной </a:t>
            </a:r>
            <a:r>
              <a:rPr lang="ru-RU" sz="36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задачей.</a:t>
            </a:r>
            <a:endParaRPr lang="ru-RU" sz="3600" dirty="0">
              <a:solidFill>
                <a:schemeClr val="tx2">
                  <a:lumMod val="20000"/>
                  <a:lumOff val="8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500166" y="7286652"/>
            <a:ext cx="6400800" cy="19336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35721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032448"/>
          </a:xfrm>
        </p:spPr>
        <p:txBody>
          <a:bodyPr>
            <a:noAutofit/>
          </a:bodyPr>
          <a:lstStyle/>
          <a:p>
            <a:r>
              <a:rPr lang="ru-RU" sz="3600" b="1" u="sng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Окончание занятия</a:t>
            </a:r>
            <a:r>
              <a:rPr lang="ru-RU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посвящено подведению итогов и оценке результатов учебной деятельности детей. Качество полученного результата зависит от возраста и индивидуальных особенностей детей, от сложности учебной задачи. </a:t>
            </a:r>
            <a:br>
              <a:rPr lang="ru-RU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3"/>
            <a:ext cx="8229600" cy="4804016"/>
          </a:xfrm>
        </p:spPr>
        <p:txBody>
          <a:bodyPr/>
          <a:lstStyle/>
          <a:p>
            <a:r>
              <a:rPr lang="ru-RU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М. </a:t>
            </a:r>
            <a:r>
              <a:rPr lang="ru-RU" sz="3600" b="1" dirty="0" err="1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Монтессори</a:t>
            </a:r>
            <a:r>
              <a:rPr lang="ru-RU" sz="3600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считала основной формой обучения специально организованные занятия в форме индивидуального урока, который должен проводиться в пространстве данной среды и с использованием разработанных ею дидактических материалов</a:t>
            </a:r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О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сновные </a:t>
            </a:r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подходы к организации учебного </a:t>
            </a:r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процесса:</a:t>
            </a:r>
            <a:endParaRPr lang="ru-RU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1.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Подбор учебных заданий, максимально возбуждающих активность ребенка, пробуждающих у него потребность в познавательной деятельности, требующих разнообразной деятельности.</a:t>
            </a:r>
          </a:p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2.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Приспособление темпа изучения учебного материала и методов обучения к уровню развития детей с ограниченными возможностями здоровья.</a:t>
            </a:r>
          </a:p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3.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Индивидуальный подход.</a:t>
            </a:r>
          </a:p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4.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Сочетание коррекционного обучения с лечебно-оздоровительными и профилактическими мероприятиями.</a:t>
            </a:r>
          </a:p>
          <a:p>
            <a:r>
              <a:rPr lang="ru-RU" b="1" dirty="0">
                <a:solidFill>
                  <a:schemeClr val="tx2">
                    <a:lumMod val="20000"/>
                    <a:lumOff val="80000"/>
                  </a:schemeClr>
                </a:solidFill>
              </a:rPr>
              <a:t>5. </a:t>
            </a:r>
            <a:r>
              <a:rPr lang="ru-RU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Повторное объяснение учебного материала и подбор дополнительных заданий;</a:t>
            </a: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6.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Постоянное использование наглядности, наводящих вопросов, аналогий.</a:t>
            </a:r>
          </a:p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7.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Использование многократных указаний, упражнений.</a:t>
            </a:r>
          </a:p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8.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Проявление большого такта со стороны учителя</a:t>
            </a:r>
          </a:p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9.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Использование поощрений, повышение самооценки ребенка;</a:t>
            </a:r>
          </a:p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10.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Поэтапное обобщение проделанной на уроке работы;</a:t>
            </a:r>
          </a:p>
          <a:p>
            <a:r>
              <a:rPr lang="ru-RU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11.</a:t>
            </a:r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Использование заданий с опорой на образцы, доступных инструкций, алгоритмов, с учетом того, что работоспособность у детей с ОВЗ на уроке длится 10-20 минут.</a:t>
            </a:r>
          </a:p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Необходимо каждому из таких детей оказать индивидуальную помощь при выявлении пробелов в знаниях и восполнении их.</a:t>
            </a:r>
          </a:p>
          <a:p>
            <a:r>
              <a:rPr lang="ru-RU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 </a:t>
            </a: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">
      <a:dk1>
        <a:srgbClr val="D9B3FF"/>
      </a:dk1>
      <a:lt1>
        <a:srgbClr val="B367FF"/>
      </a:lt1>
      <a:dk2>
        <a:srgbClr val="B1A6DE"/>
      </a:dk2>
      <a:lt2>
        <a:srgbClr val="C9C2D1"/>
      </a:lt2>
      <a:accent1>
        <a:srgbClr val="F0CCE2"/>
      </a:accent1>
      <a:accent2>
        <a:srgbClr val="D467A8"/>
      </a:accent2>
      <a:accent3>
        <a:srgbClr val="6BB1C9"/>
      </a:accent3>
      <a:accent4>
        <a:srgbClr val="F0CCE2"/>
      </a:accent4>
      <a:accent5>
        <a:srgbClr val="7E6BC9"/>
      </a:accent5>
      <a:accent6>
        <a:srgbClr val="A379BB"/>
      </a:accent6>
      <a:hlink>
        <a:srgbClr val="B1A6DE"/>
      </a:hlink>
      <a:folHlink>
        <a:srgbClr val="D1A3F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89</TotalTime>
  <Words>284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 Тема:    Основные аспекты коррекционно-развивающей работы в     подготовительном  классе коррекционной школы 8 вида.    </vt:lpstr>
      <vt:lpstr>Цель занятий в подготовительном классе — повышение уровня как психологической, так и функциональной готовности детей с нарушением интеллекта к школьному обучению.</vt:lpstr>
      <vt:lpstr>Начало занятия предполагает непосредственную организацию детей: необходимо переключить их внимание на предстоящую деятельность, вызвать интерес к ней.</vt:lpstr>
      <vt:lpstr>Ход (процесс) занятия – это самостоятельная умственная или практическая деятельность детей, заключающаяся в усвоении знаний и умений, которые определены учебной задачей.</vt:lpstr>
      <vt:lpstr>Слайд 5</vt:lpstr>
      <vt:lpstr>Слайд 6</vt:lpstr>
      <vt:lpstr>Слайд 7</vt:lpstr>
      <vt:lpstr>Слайд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нау</dc:creator>
  <cp:lastModifiedBy>нау</cp:lastModifiedBy>
  <cp:revision>11</cp:revision>
  <dcterms:created xsi:type="dcterms:W3CDTF">2013-03-18T03:54:29Z</dcterms:created>
  <dcterms:modified xsi:type="dcterms:W3CDTF">2013-03-19T02:54:56Z</dcterms:modified>
</cp:coreProperties>
</file>