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14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1014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10/2/2022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140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вета\Desktop\Игра путешествие ДЕНЬГИ\DSC07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а\Desktop\Игра путешествие ДЕНЬГИ\DSC07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2050" name="Picture 2" descr="C:\Users\Света\Desktop\Игра путешествие ДЕНЬГИ\DSC07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а\Desktop\Игра путешествие ДЕНЬГИ\DSC07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а\Desktop\Игра путешествие ДЕНЬГИ\DSC074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а\Desktop\Игра путешествие ДЕНЬГИ\IMG-20171215-WA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а\Desktop\Игра путешествие ДЕНЬГИ\DSC07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4098" name="Picture 2" descr="C:\Users\Света\Desktop\Игра путешествие ДЕНЬГИ\IMG-20171215-WA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а\Desktop\Игра путешествие ДЕНЬГИ\DSC07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вета\Desktop\Игра путешествие ДЕНЬГИ\DSC07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вета\Downloads\20171213_144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865591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ета\Desktop\Игра путешествие ДЕНЬГИ\DSC074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ета\Desktop\Игра путешествие ДЕНЬГИ\DSC07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3074" name="Picture 2" descr="C:\Users\Света\Desktop\Игра путешествие ДЕНЬГИ\DSC074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а\Desktop\Игра путешествие ДЕНЬГИ\DSC07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390928"/>
            <a:ext cx="9144000" cy="607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ета\Desktop\Игра путешествие ДЕНЬГИ\DSC07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вета\Desktop\Игра путешествие ДЕНЬГИ\DSC07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ета\Desktop\Игра путешествие ДЕНЬГИ\DSC07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5122" name="Picture 2" descr="C:\Users\Света\Desktop\Игра путешествие ДЕНЬГИ\DSC07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вета\Desktop\Игра путешествие ДЕНЬГИ\DSC07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6146" name="Picture 2" descr="C:\Users\Света\Desktop\Игра путешествие ДЕНЬГИ\DSC074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ета\Desktop\Игра путешествие ДЕНЬГИ\DSC07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вета\Desktop\Игра путешествие ДЕНЬГИ\DSC07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Игра путешествие ДЕНЬГИ\DSC07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а\Desktop\Игра путешествие ДЕНЬГИ\DSC07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а\Desktop\Игра путешествие ДЕНЬГИ\DSC07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а\Desktop\Игра путешествие ДЕНЬГИ\DSC07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350" cy="659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а\Desktop\Игра путешествие ДЕНЬГИ\DSC07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  <p:pic>
        <p:nvPicPr>
          <p:cNvPr id="6147" name="Picture 3" descr="C:\Users\Света\Desktop\Игра путешествие ДЕНЬГИ\DSC07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а\Desktop\Игра путешествие ДЕНЬГИ\DSC074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а\Desktop\Игра путешествие ДЕНЬГИ\DSC074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60649" y="-835025"/>
            <a:ext cx="12249323" cy="852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4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f64d75612075d020f9e4d0c13b5e2479cf2c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Windows XP Mode</cp:lastModifiedBy>
  <cp:revision>8</cp:revision>
  <dcterms:created xsi:type="dcterms:W3CDTF">2017-12-28T23:45:34Z</dcterms:created>
  <dcterms:modified xsi:type="dcterms:W3CDTF">2022-10-02T11:59:44Z</dcterms:modified>
</cp:coreProperties>
</file>