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60" r:id="rId4"/>
    <p:sldId id="268" r:id="rId5"/>
    <p:sldId id="257" r:id="rId6"/>
    <p:sldId id="258" r:id="rId7"/>
    <p:sldId id="259" r:id="rId8"/>
    <p:sldId id="271" r:id="rId9"/>
    <p:sldId id="261" r:id="rId10"/>
    <p:sldId id="269" r:id="rId11"/>
    <p:sldId id="262" r:id="rId12"/>
    <p:sldId id="272" r:id="rId13"/>
    <p:sldId id="263" r:id="rId14"/>
    <p:sldId id="270" r:id="rId15"/>
    <p:sldId id="264" r:id="rId16"/>
    <p:sldId id="265" r:id="rId17"/>
    <p:sldId id="266" r:id="rId18"/>
    <p:sldId id="267" r:id="rId19"/>
    <p:sldId id="275" r:id="rId20"/>
    <p:sldId id="27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85" autoAdjust="0"/>
    <p:restoredTop sz="94660"/>
  </p:normalViewPr>
  <p:slideViewPr>
    <p:cSldViewPr>
      <p:cViewPr varScale="1">
        <p:scale>
          <a:sx n="60" d="100"/>
          <a:sy n="60" d="100"/>
        </p:scale>
        <p:origin x="-13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24C2E3-AC7C-4621-9A4B-F1C472301C2F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B5F0B6-45EB-48A4-B0D7-41C134B761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24C2E3-AC7C-4621-9A4B-F1C472301C2F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B5F0B6-45EB-48A4-B0D7-41C134B761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24C2E3-AC7C-4621-9A4B-F1C472301C2F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B5F0B6-45EB-48A4-B0D7-41C134B761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24C2E3-AC7C-4621-9A4B-F1C472301C2F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B5F0B6-45EB-48A4-B0D7-41C134B761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24C2E3-AC7C-4621-9A4B-F1C472301C2F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B5F0B6-45EB-48A4-B0D7-41C134B761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24C2E3-AC7C-4621-9A4B-F1C472301C2F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B5F0B6-45EB-48A4-B0D7-41C134B761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24C2E3-AC7C-4621-9A4B-F1C472301C2F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B5F0B6-45EB-48A4-B0D7-41C134B761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24C2E3-AC7C-4621-9A4B-F1C472301C2F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B5F0B6-45EB-48A4-B0D7-41C134B761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24C2E3-AC7C-4621-9A4B-F1C472301C2F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B5F0B6-45EB-48A4-B0D7-41C134B761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24C2E3-AC7C-4621-9A4B-F1C472301C2F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B5F0B6-45EB-48A4-B0D7-41C134B761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A824C2E3-AC7C-4621-9A4B-F1C472301C2F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3B5F0B6-45EB-48A4-B0D7-41C134B761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824C2E3-AC7C-4621-9A4B-F1C472301C2F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3B5F0B6-45EB-48A4-B0D7-41C134B7610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C%D0%B5%D0%B4%D0%B0%D0%BB%D1%8C_%C2%AB%D0%97%D0%B0_%D0%B1%D0%BE%D0%B5%D0%B2%D1%8B%D0%B5_%D0%B7%D0%B0%D1%81%D0%BB%D1%83%D0%B3%D0%B8%C2%BB" TargetMode="External"/><Relationship Id="rId13" Type="http://schemas.openxmlformats.org/officeDocument/2006/relationships/hyperlink" Target="http://ru.wikipedia.org/wiki/%D0%A4%D0%B0%D0%B9%D0%BB:Medal_for_Combat_Service.jpg" TargetMode="External"/><Relationship Id="rId3" Type="http://schemas.openxmlformats.org/officeDocument/2006/relationships/hyperlink" Target="http://upload.wikimedia.org/wikipedia/commons/e/ef/Hero_of_the_Soviet_Union_medal.png" TargetMode="External"/><Relationship Id="rId7" Type="http://schemas.openxmlformats.org/officeDocument/2006/relationships/image" Target="../media/image10.png"/><Relationship Id="rId12" Type="http://schemas.openxmlformats.org/officeDocument/2006/relationships/image" Target="../media/image25.jpeg"/><Relationship Id="rId2" Type="http://schemas.openxmlformats.org/officeDocument/2006/relationships/hyperlink" Target="http://ru.wikipedia.org/wiki/%D0%9E%D1%80%D0%B4%D0%B5%D0%BD_%D0%9B%D0%B5%D0%BD%D0%B8%D0%BD%D0%B0" TargetMode="External"/><Relationship Id="rId16" Type="http://schemas.openxmlformats.org/officeDocument/2006/relationships/hyperlink" Target="http://ru.wikipedia.org/wiki/%D0%9C%D0%B5%D0%B4%D0%B0%D0%BB%D1%8C_%C2%AB%D0%97%D0%B0_%D0%BE%D1%82%D0%B2%D0%B0%D0%B3%D1%83%C2%BB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ru.wikipedia.org/wiki/%D0%A4%D0%B0%D0%B9%D0%BB:Order_of_the_Patriotic_War_(1st_class).png" TargetMode="External"/><Relationship Id="rId11" Type="http://schemas.openxmlformats.org/officeDocument/2006/relationships/hyperlink" Target="http://ru.wikipedia.org/wiki/%D0%A4%D0%B0%D0%B9%D0%BB:Medal_for_Valor_USSR.jpg" TargetMode="External"/><Relationship Id="rId5" Type="http://schemas.openxmlformats.org/officeDocument/2006/relationships/hyperlink" Target="http://ru.wikipedia.org/wiki/%D0%9E%D1%80%D0%B4%D0%B5%D0%BD_%D0%9E%D1%82%D0%B5%D1%87%D0%B5%D1%81%D1%82%D0%B2%D0%B5%D0%BD%D0%BD%D0%BE%D0%B9_%D0%B2%D0%BE%D0%B9%D0%BD%D1%8B" TargetMode="External"/><Relationship Id="rId15" Type="http://schemas.openxmlformats.org/officeDocument/2006/relationships/hyperlink" Target="http://ru.wikipedia.org/wiki/%D0%93%D0%B5%D1%80%D0%BE%D0%B9_%D0%A1%D0%BE%D0%B2%D0%B5%D1%82%D1%81%D0%BA%D0%BE%D0%B3%D0%BE_%D0%A1%D0%BE%D1%8E%D0%B7%D0%B0" TargetMode="External"/><Relationship Id="rId10" Type="http://schemas.openxmlformats.org/officeDocument/2006/relationships/image" Target="../media/image9.jpeg"/><Relationship Id="rId4" Type="http://schemas.openxmlformats.org/officeDocument/2006/relationships/image" Target="../media/image8.png"/><Relationship Id="rId9" Type="http://schemas.openxmlformats.org/officeDocument/2006/relationships/hyperlink" Target="http://ru.wikipedia.org/wiki/%D0%A4%D0%B0%D0%B9%D0%BB:Order_of_Lenin.jpg" TargetMode="External"/><Relationship Id="rId14" Type="http://schemas.openxmlformats.org/officeDocument/2006/relationships/image" Target="../media/image2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hyperlink" Target="http://ru.wikipedia.org/wiki/%D0%A4%D0%B0%D0%B9%D0%BB:Leonid_Golikov.jpg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8.jpeg"/><Relationship Id="rId4" Type="http://schemas.openxmlformats.org/officeDocument/2006/relationships/hyperlink" Target="javascript:window.open('./pic/gol.jpg','discount1','width=540,height=540,scrollbars');void(0);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e/ef/Hero_of_the_Soviet_Union_medal.png" TargetMode="External"/><Relationship Id="rId2" Type="http://schemas.openxmlformats.org/officeDocument/2006/relationships/hyperlink" Target="http://ru.wikipedia.org/wiki/%D0%93%D0%B5%D1%80%D0%BE%D0%B9_%D0%A1%D0%BE%D0%B2%D0%B5%D1%82%D1%81%D0%BA%D0%BE%D0%B3%D0%BE_%D0%A1%D0%BE%D1%8E%D0%B7%D0%B0" TargetMode="Externa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9.jpeg"/><Relationship Id="rId5" Type="http://schemas.openxmlformats.org/officeDocument/2006/relationships/hyperlink" Target="http://ru.wikipedia.org/wiki/%D0%A4%D0%B0%D0%B9%D0%BB:L_Golikov.JPG" TargetMode="Externa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7" Type="http://schemas.openxmlformats.org/officeDocument/2006/relationships/image" Target="../media/image32.jpeg"/><Relationship Id="rId2" Type="http://schemas.openxmlformats.org/officeDocument/2006/relationships/hyperlink" Target="http://ru.wikipedia.org/wiki/%D0%A4%D0%B0%D0%B9%D0%BB:%D0%92%D0%B0%D0%BB%D0%B5%D1%80%D0%B0_%D0%92%D0%BE%D0%BB%D0%BA%D0%BE%D0%B2.jpg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ru.wikipedia.org/wiki/%D0%A4%D0%B0%D0%B9%D0%BB:ValaKotyk.jpg" TargetMode="External"/><Relationship Id="rId5" Type="http://schemas.openxmlformats.org/officeDocument/2006/relationships/image" Target="../media/image31.jpeg"/><Relationship Id="rId4" Type="http://schemas.openxmlformats.org/officeDocument/2006/relationships/hyperlink" Target="http://ru.wikipedia.org/wiki/%D0%A4%D0%B0%D0%B9%D0%BB:Okopnaya_pravda.jpg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ru.wikipedia.org/wiki/%D0%A4%D0%B0%D0%B9%D0%BB:Order_of_the_Patriotic_War_(1st_class).png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8.jpeg"/><Relationship Id="rId4" Type="http://schemas.openxmlformats.org/officeDocument/2006/relationships/hyperlink" Target="javascript:window.open('./pic/gol.jpg','discount1','width=540,height=540,scrollbars');void(0);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5.jpeg"/><Relationship Id="rId4" Type="http://schemas.openxmlformats.org/officeDocument/2006/relationships/hyperlink" Target="http://ru.wikipedia.org/wiki/%D0%A4%D0%B0%D0%B9%D0%BB:Medal_for_Valor_USSR.jpg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7" Type="http://schemas.openxmlformats.org/officeDocument/2006/relationships/hyperlink" Target="http://ru.wikipedia.org/wiki/%D0%9E%D1%80%D0%B4%D0%B5%D0%BD_%D0%9B%D0%B5%D0%BD%D0%B8%D0%BD%D0%B0" TargetMode="External"/><Relationship Id="rId2" Type="http://schemas.openxmlformats.org/officeDocument/2006/relationships/hyperlink" Target="http://ru.wikipedia.org/wiki/%D0%A4%D0%B0%D0%B9%D0%BB:%D0%92%D0%BE%D0%BB%D0%BE%D0%B4%D1%8F_%D0%94%D1%83%D0%B1%D0%B8%D0%BD%D0%B8%D0%BD.jpeg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7.jpeg"/><Relationship Id="rId5" Type="http://schemas.openxmlformats.org/officeDocument/2006/relationships/image" Target="../media/image36.jpeg"/><Relationship Id="rId4" Type="http://schemas.openxmlformats.org/officeDocument/2006/relationships/hyperlink" Target="http://go.mail.ru/frame.html?q=%E2%EE%EB%EE%E4%FF%20%E4%F3%E1%E8%ED%E8%ED&amp;rch=l&amp;jsa=1&amp;sf=0&amp;cf=12&amp;type=all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4%D0%B0%D0%B9%D0%BB:Order_of_Lenin.jpg" TargetMode="External"/><Relationship Id="rId13" Type="http://schemas.openxmlformats.org/officeDocument/2006/relationships/hyperlink" Target="http://ru.wikipedia.org/wiki/%D0%93%D0%B5%D1%80%D0%BE%D0%B9_%D0%A1%D0%BE%D0%B2%D0%B5%D1%82%D1%81%D0%BA%D0%BE%D0%B3%D0%BE_%D0%A1%D0%BE%D1%8E%D0%B7%D0%B0" TargetMode="External"/><Relationship Id="rId3" Type="http://schemas.openxmlformats.org/officeDocument/2006/relationships/image" Target="../media/image38.jpeg"/><Relationship Id="rId7" Type="http://schemas.openxmlformats.org/officeDocument/2006/relationships/image" Target="../media/image40.jpeg"/><Relationship Id="rId12" Type="http://schemas.openxmlformats.org/officeDocument/2006/relationships/hyperlink" Target="http://ru.wikipedia.org/wiki/%D0%9E%D1%80%D0%B4%D0%B5%D0%BD_%D0%9B%D0%B5%D0%BD%D0%B8%D0%BD%D0%B0" TargetMode="External"/><Relationship Id="rId2" Type="http://schemas.openxmlformats.org/officeDocument/2006/relationships/hyperlink" Target="http://ru.wikipedia.org/wiki/%D0%A4%D0%B0%D0%B9%D0%BB:Portnova_Zina.jpg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go.mail.ru/frame.html?q=%E7%E8%ED%E0%20%EF%EE%F0%F2%ED%EE%E2%E0&amp;rch=l&amp;jsa=1&amp;sf=0&amp;cf=1&amp;type=all" TargetMode="External"/><Relationship Id="rId11" Type="http://schemas.openxmlformats.org/officeDocument/2006/relationships/image" Target="../media/image8.png"/><Relationship Id="rId5" Type="http://schemas.openxmlformats.org/officeDocument/2006/relationships/image" Target="../media/image39.jpeg"/><Relationship Id="rId10" Type="http://schemas.openxmlformats.org/officeDocument/2006/relationships/hyperlink" Target="http://upload.wikimedia.org/wikipedia/commons/e/ef/Hero_of_the_Soviet_Union_medal.png" TargetMode="External"/><Relationship Id="rId4" Type="http://schemas.openxmlformats.org/officeDocument/2006/relationships/hyperlink" Target="http://go.mail.ru/frame.html?q=%E7%E8%ED%E0%20%EF%EE%F0%F2%ED%EE%E2%E0&amp;rch=l&amp;jsa=1&amp;sf=0&amp;cf=2&amp;type=all" TargetMode="External"/><Relationship Id="rId9" Type="http://schemas.openxmlformats.org/officeDocument/2006/relationships/image" Target="../media/image9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hyperlink" Target="http://ru.wikipedia.org/wiki/%D0%A4%D0%B0%D0%B9%D0%BB:M._Pinkenson,_Ust'-Labinsk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hyperlink" Target="http://www.pervoprohodcy.ru/pioner/pioner-old/victory/1941.htm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eg"/><Relationship Id="rId4" Type="http://schemas.openxmlformats.org/officeDocument/2006/relationships/hyperlink" Target="javascript:window.open('./pic/kotik.jpg','discount1','width=540,height=540,scrollbars');void(0);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hyperlink" Target="http://ru.wikipedia.org/wiki/%D0%9E%D1%80%D0%B4%D0%B5%D0%BD_%D0%9E%D1%82%D0%B5%D1%87%D0%B5%D1%81%D1%82%D0%B2%D0%B5%D0%BD%D0%BD%D0%BE%D0%B9_%D0%B2%D0%BE%D0%B9%D0%BD%D1%8B" TargetMode="External"/><Relationship Id="rId3" Type="http://schemas.openxmlformats.org/officeDocument/2006/relationships/hyperlink" Target="http://upload.wikimedia.org/wikipedia/commons/e/ef/Hero_of_the_Soviet_Union_medal.png" TargetMode="External"/><Relationship Id="rId7" Type="http://schemas.openxmlformats.org/officeDocument/2006/relationships/hyperlink" Target="http://ru.wikipedia.org/wiki/%D0%A4%D0%B0%D0%B9%D0%BB:Order_of_the_Patriotic_War_(1st_class).png" TargetMode="External"/><Relationship Id="rId12" Type="http://schemas.openxmlformats.org/officeDocument/2006/relationships/hyperlink" Target="http://ru.wikipedia.org/wiki/%D0%9E%D1%80%D0%B4%D0%B5%D0%BD_%D0%9B%D0%B5%D0%BD%D0%B8%D0%BD%D0%B0" TargetMode="External"/><Relationship Id="rId2" Type="http://schemas.openxmlformats.org/officeDocument/2006/relationships/hyperlink" Target="http://ru.wikipedia.org/wiki/%D0%9F%D0%B0%D1%80%D1%82%D0%B8%D0%B7%D0%B0%D0%BD%D1%83_%D0%9E%D1%82%D0%B5%D1%87%D0%B5%D1%81%D1%82%D0%B2%D0%B5%D0%BD%D0%BD%D0%BE%D0%B9_%D0%B2%D0%BE%D0%B9%D0%BD%D1%8B" TargetMode="Externa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9.jpeg"/><Relationship Id="rId11" Type="http://schemas.openxmlformats.org/officeDocument/2006/relationships/hyperlink" Target="http://ru.wikipedia.org/wiki/%D0%93%D0%B5%D1%80%D0%BE%D0%B9_%D0%A1%D0%BE%D0%B2%D0%B5%D1%82%D1%81%D0%BA%D0%BE%D0%B3%D0%BE_%D0%A1%D0%BE%D1%8E%D0%B7%D0%B0" TargetMode="External"/><Relationship Id="rId5" Type="http://schemas.openxmlformats.org/officeDocument/2006/relationships/hyperlink" Target="http://ru.wikipedia.org/wiki/%D0%A4%D0%B0%D0%B9%D0%BB:Order_of_Lenin.jpg" TargetMode="External"/><Relationship Id="rId10" Type="http://schemas.openxmlformats.org/officeDocument/2006/relationships/image" Target="../media/image11.jpeg"/><Relationship Id="rId4" Type="http://schemas.openxmlformats.org/officeDocument/2006/relationships/image" Target="../media/image8.png"/><Relationship Id="rId9" Type="http://schemas.openxmlformats.org/officeDocument/2006/relationships/hyperlink" Target="http://ru.wikipedia.org/wiki/%D0%A4%D0%B0%D0%B9%D0%BB:Partisan_Medal_1st.jp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0.png"/><Relationship Id="rId2" Type="http://schemas.openxmlformats.org/officeDocument/2006/relationships/hyperlink" Target="javascript:window.open('./pic/mih.jpg','discount1','width=520,height=500,scrollbars');void(0);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ru.wikipedia.org/wiki/%D0%A4%D0%B0%D0%B9%D0%BB:Order_of_the_Patriotic_War_(1st_class).png" TargetMode="External"/><Relationship Id="rId5" Type="http://schemas.openxmlformats.org/officeDocument/2006/relationships/image" Target="../media/image13.jpeg"/><Relationship Id="rId4" Type="http://schemas.openxmlformats.org/officeDocument/2006/relationships/hyperlink" Target="http://go.mail.ru/frame.html?q=%EB%E0%F0%E0%20%EC%E8%F5%E5%E5%ED%EA%EE&amp;rch=l&amp;jsa=1&amp;sf=0&amp;cf=0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javascript:window.open('./pic/borod.jpg','discount1','width=520,height=520,scrollbars');void(0);" TargetMode="Externa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6.png"/><Relationship Id="rId5" Type="http://schemas.openxmlformats.org/officeDocument/2006/relationships/hyperlink" Target="http://ru.wikipedia.org/wiki/%D0%A4%D0%B0%D0%B9%D0%BB:Order_of_Red_Banner.png" TargetMode="External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javascript:window.open('./pic/uta.jpg','discount1','width=500,height=500,scrollbars');void(0);" TargetMode="External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4%D0%B0%D0%B9%D0%BB:Order_of_the_Patriotic_War_(1st_class).png" TargetMode="External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go.mail.ru/frame.html?q=%EC%E0%F0%E0%F2%20%EA%E0%E7%E5%E9&amp;rch=l&amp;jsa=1&amp;sf=0&amp;cf=0&amp;type=all" TargetMode="External"/><Relationship Id="rId3" Type="http://schemas.openxmlformats.org/officeDocument/2006/relationships/image" Target="../media/image20.jpeg"/><Relationship Id="rId7" Type="http://schemas.openxmlformats.org/officeDocument/2006/relationships/image" Target="../media/image22.jpeg"/><Relationship Id="rId2" Type="http://schemas.openxmlformats.org/officeDocument/2006/relationships/hyperlink" Target="http://go.mail.ru/frame.html?q=%EC%E0%F0%E0%F2%20%EA%E0%E7%E5%E9&amp;rch=l&amp;jsa=1&amp;sf=0&amp;cf=2&amp;type=all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ru.wikipedia.org/wiki/%D0%A4%D0%B0%D0%B9%D0%BB:%D0%9C%D0%B0%D1%80%D0%B0%D1%82.jpg" TargetMode="External"/><Relationship Id="rId11" Type="http://schemas.openxmlformats.org/officeDocument/2006/relationships/image" Target="../media/image24.jpeg"/><Relationship Id="rId5" Type="http://schemas.openxmlformats.org/officeDocument/2006/relationships/image" Target="../media/image21.jpeg"/><Relationship Id="rId10" Type="http://schemas.openxmlformats.org/officeDocument/2006/relationships/hyperlink" Target="http://go.mail.ru/frame.html?q=%EC%E0%F0%E0%F2%20%EA%E0%E7%E5%E9&amp;rch=l&amp;jsa=1&amp;sf=0&amp;cf=3&amp;type=all" TargetMode="External"/><Relationship Id="rId4" Type="http://schemas.openxmlformats.org/officeDocument/2006/relationships/hyperlink" Target="javascript:window.open('./pic/kaz.jpg','discount1','width=530,height=530,scrollbars');void(0);" TargetMode="External"/><Relationship Id="rId9" Type="http://schemas.openxmlformats.org/officeDocument/2006/relationships/image" Target="../media/image2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3212976"/>
            <a:ext cx="7355160" cy="3240360"/>
          </a:xfrm>
        </p:spPr>
        <p:txBody>
          <a:bodyPr/>
          <a:lstStyle/>
          <a:p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2400" dirty="0" smtClean="0"/>
              <a:t>«Война - это слезы, невинная кровь,</a:t>
            </a:r>
            <a:br>
              <a:rPr lang="ru-RU" sz="2400" dirty="0" smtClean="0"/>
            </a:br>
            <a:r>
              <a:rPr lang="ru-RU" sz="2400" dirty="0" smtClean="0"/>
              <a:t> руины, горе.</a:t>
            </a:r>
            <a:br>
              <a:rPr lang="ru-RU" sz="2400" dirty="0" smtClean="0"/>
            </a:br>
            <a:r>
              <a:rPr lang="ru-RU" sz="2400" dirty="0" smtClean="0"/>
              <a:t> Война - это смерть. Наглая смерть. </a:t>
            </a:r>
            <a:br>
              <a:rPr lang="ru-RU" sz="2400" dirty="0" smtClean="0"/>
            </a:br>
            <a:r>
              <a:rPr lang="ru-RU" sz="2400" dirty="0" smtClean="0"/>
              <a:t>В аде Второй мировой войны погибли</a:t>
            </a:r>
            <a:br>
              <a:rPr lang="ru-RU" sz="2400" dirty="0" smtClean="0"/>
            </a:br>
            <a:r>
              <a:rPr lang="ru-RU" sz="2400" dirty="0" smtClean="0"/>
              <a:t> миллионы людей. </a:t>
            </a:r>
            <a:br>
              <a:rPr lang="ru-RU" sz="2400" dirty="0" smtClean="0"/>
            </a:br>
            <a:r>
              <a:rPr lang="ru-RU" sz="2400" smtClean="0"/>
              <a:t>                          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285728"/>
            <a:ext cx="7772400" cy="292895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                1941-1945</a:t>
            </a:r>
          </a:p>
          <a:p>
            <a:endParaRPr lang="ru-RU" sz="4000" b="1" dirty="0" smtClean="0">
              <a:solidFill>
                <a:srgbClr val="FF0000"/>
              </a:solidFill>
            </a:endParaRPr>
          </a:p>
          <a:p>
            <a:r>
              <a:rPr lang="ru-RU" sz="4000" b="1" dirty="0" smtClean="0">
                <a:solidFill>
                  <a:srgbClr val="FF0000"/>
                </a:solidFill>
              </a:rPr>
              <a:t>Дети –герои Великой Отечественной войны</a:t>
            </a:r>
            <a:endParaRPr lang="ru-RU" sz="40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Дети - герои Великой отечественной войны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332656"/>
            <a:ext cx="1690997" cy="4762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www.e-belovo.ru/65let/i/65let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472" y="285728"/>
            <a:ext cx="1904753" cy="1187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Багетная рамка 6"/>
          <p:cNvSpPr/>
          <p:nvPr/>
        </p:nvSpPr>
        <p:spPr>
          <a:xfrm>
            <a:off x="2571736" y="6429396"/>
            <a:ext cx="2357454" cy="428604"/>
          </a:xfrm>
          <a:prstGeom prst="beve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Prezentacii.com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2132856"/>
            <a:ext cx="4038600" cy="4163608"/>
          </a:xfrm>
        </p:spPr>
        <p:txBody>
          <a:bodyPr/>
          <a:lstStyle/>
          <a:p>
            <a:pPr lvl="0">
              <a:buNone/>
            </a:pPr>
            <a:r>
              <a:rPr lang="ru-RU" sz="2400" b="1" u="sng" dirty="0" smtClean="0">
                <a:hlinkClick r:id="rId2" tooltip="Орден Ленина"/>
              </a:rPr>
              <a:t>Орден Ленина</a:t>
            </a:r>
            <a:r>
              <a:rPr lang="ru-RU" sz="2400" b="1" dirty="0" smtClean="0"/>
              <a:t> </a:t>
            </a:r>
          </a:p>
          <a:p>
            <a:endParaRPr lang="ru-RU" dirty="0"/>
          </a:p>
        </p:txBody>
      </p:sp>
      <p:pic>
        <p:nvPicPr>
          <p:cNvPr id="5" name="Содержимое 4" descr="Файл:Hero of the Soviet Union medal.png">
            <a:hlinkClick r:id="rId3"/>
          </p:cNvPr>
          <p:cNvPicPr>
            <a:picLocks noGrp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280" y="908720"/>
            <a:ext cx="136207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323528" y="548680"/>
            <a:ext cx="42484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 smtClean="0">
                <a:hlinkClick r:id="rId5" tooltip="Орден Отечественной войны"/>
              </a:rPr>
              <a:t>Орден Отечественной войны</a:t>
            </a:r>
            <a:r>
              <a:rPr lang="ru-RU" sz="2400" b="1" dirty="0" smtClean="0"/>
              <a:t> I степени </a:t>
            </a:r>
          </a:p>
        </p:txBody>
      </p:sp>
      <p:pic>
        <p:nvPicPr>
          <p:cNvPr id="9" name="Рисунок 8" descr="Order of the Patriotic War (1st class).png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907704" y="908720"/>
            <a:ext cx="142494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2286000" y="3068959"/>
            <a:ext cx="457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hlinkClick r:id="rId8" tooltip="Медаль "/>
              </a:rPr>
              <a:t>Медаль </a:t>
            </a:r>
          </a:p>
          <a:p>
            <a:r>
              <a:rPr lang="ru-RU" sz="2400" b="1" u="sng" dirty="0" smtClean="0">
                <a:hlinkClick r:id="rId8" tooltip="Медаль "/>
              </a:rPr>
              <a:t>«За боевые заслуги»</a:t>
            </a:r>
            <a:r>
              <a:rPr lang="ru-RU" sz="2400" b="1" dirty="0" smtClean="0"/>
              <a:t> </a:t>
            </a:r>
            <a:endParaRPr lang="ru-RU" sz="2400" b="1" dirty="0"/>
          </a:p>
        </p:txBody>
      </p:sp>
      <p:pic>
        <p:nvPicPr>
          <p:cNvPr id="13" name="Рисунок 12" descr="Order of Lenin.jpg">
            <a:hlinkClick r:id="rId9"/>
          </p:cNvPr>
          <p:cNvPicPr/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611560" y="2708920"/>
            <a:ext cx="1424940" cy="277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6" name="Picture 2" descr="Medal for Valor USSR.jpg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652120" y="2852936"/>
            <a:ext cx="1428750" cy="2800351"/>
          </a:xfrm>
          <a:prstGeom prst="rect">
            <a:avLst/>
          </a:prstGeom>
          <a:noFill/>
        </p:spPr>
      </p:pic>
      <p:pic>
        <p:nvPicPr>
          <p:cNvPr id="11268" name="Picture 4" descr="Medal for Combat Service.jp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627784" y="4077072"/>
            <a:ext cx="1428750" cy="2638426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5076056" y="332656"/>
            <a:ext cx="38164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None/>
            </a:pPr>
            <a:r>
              <a:rPr lang="ru-RU" sz="2400" b="1" dirty="0" smtClean="0">
                <a:hlinkClick r:id="rId15" tooltip="Герой Советского Союза"/>
              </a:rPr>
              <a:t>Герой Советского Союза</a:t>
            </a:r>
            <a:r>
              <a:rPr lang="ru-RU" sz="2400" b="1" dirty="0" smtClean="0"/>
              <a:t>   </a:t>
            </a:r>
            <a:r>
              <a:rPr lang="ru-RU" sz="2400" b="1" dirty="0" smtClean="0">
                <a:latin typeface="Corbel" pitchFamily="34" charset="0"/>
                <a:ea typeface="Times New Roman" pitchFamily="18" charset="0"/>
                <a:cs typeface="Times New Roman" pitchFamily="18" charset="0"/>
              </a:rPr>
              <a:t>(Посмертно).</a:t>
            </a:r>
            <a:endParaRPr lang="ru-RU" sz="2400" b="1" dirty="0" smtClean="0"/>
          </a:p>
        </p:txBody>
      </p:sp>
      <p:sp>
        <p:nvSpPr>
          <p:cNvPr id="15" name="Прямоугольник 14"/>
          <p:cNvSpPr/>
          <p:nvPr/>
        </p:nvSpPr>
        <p:spPr>
          <a:xfrm>
            <a:off x="4860032" y="5970188"/>
            <a:ext cx="31683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u="sng" dirty="0" smtClean="0">
                <a:hlinkClick r:id="rId16" tooltip="Медаль "/>
              </a:rPr>
              <a:t>Медаль «За отвагу»</a:t>
            </a:r>
            <a:r>
              <a:rPr lang="ru-RU" sz="2400" b="1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Леня Голиков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http://upload.wikimedia.org/wikipedia/ru/2/2d/Leonid_Golikov.jpg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2" y="1857364"/>
            <a:ext cx="2286016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5" descr="Леня Голиков">
            <a:hlinkClick r:id="rId4"/>
          </p:cNvPr>
          <p:cNvPicPr>
            <a:picLocks noGrp="1"/>
          </p:cNvPicPr>
          <p:nvPr>
            <p:ph sz="half" idx="2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43570" y="2643182"/>
            <a:ext cx="2857520" cy="297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950096" cy="4572000"/>
          </a:xfrm>
        </p:spPr>
        <p:txBody>
          <a:bodyPr/>
          <a:lstStyle/>
          <a:p>
            <a:pPr lvl="0"/>
            <a:r>
              <a:rPr lang="ru-RU" sz="2400" b="1" dirty="0" smtClean="0">
                <a:hlinkClick r:id="rId2" tooltip="Герой Советского Союза"/>
              </a:rPr>
              <a:t>Герой Советского Союза</a:t>
            </a:r>
            <a:r>
              <a:rPr lang="ru-RU" sz="2400" b="1" dirty="0" smtClean="0"/>
              <a:t>   </a:t>
            </a:r>
            <a:r>
              <a:rPr lang="ru-RU" sz="2400" b="1" dirty="0" smtClean="0">
                <a:latin typeface="Corbel" pitchFamily="34" charset="0"/>
                <a:ea typeface="Times New Roman" pitchFamily="18" charset="0"/>
                <a:cs typeface="Times New Roman" pitchFamily="18" charset="0"/>
              </a:rPr>
              <a:t>(Посмертно).</a:t>
            </a:r>
            <a:endParaRPr lang="ru-RU" sz="2400" b="1" dirty="0" smtClean="0"/>
          </a:p>
          <a:p>
            <a:endParaRPr lang="ru-RU" dirty="0"/>
          </a:p>
        </p:txBody>
      </p:sp>
      <p:pic>
        <p:nvPicPr>
          <p:cNvPr id="5" name="Рисунок 4" descr="Файл:Hero of the Soviet Union medal.png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2780928"/>
            <a:ext cx="1365885" cy="2672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upload.wikimedia.org/wikipedia/ru/thumb/6/6d/L_Golikov.JPG/210px-L_Golikov.JPG">
            <a:hlinkClick r:id="rId5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14942" y="857232"/>
            <a:ext cx="2571768" cy="367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Валерий Волков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5" name="Содержимое 4" descr="Валера Волков.jpg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4437112"/>
            <a:ext cx="1512168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5" descr="Okopnaya pravda.jpg">
            <a:hlinkClick r:id="rId4"/>
          </p:cNvPr>
          <p:cNvPicPr>
            <a:picLocks noGrp="1"/>
          </p:cNvPicPr>
          <p:nvPr>
            <p:ph sz="half" idx="2"/>
          </p:nvPr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004048" y="1340768"/>
            <a:ext cx="2011680" cy="273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ValaKotyk.jpg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5576" y="1484784"/>
            <a:ext cx="1899920" cy="2339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Order of the Patriotic War (1st class).png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3140968"/>
            <a:ext cx="1904762" cy="2006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5" descr="Леня Голиков">
            <a:hlinkClick r:id="rId4"/>
          </p:cNvPr>
          <p:cNvPicPr>
            <a:picLocks noGrp="1"/>
          </p:cNvPicPr>
          <p:nvPr>
            <p:ph sz="half" idx="2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36096" y="1916832"/>
            <a:ext cx="2191842" cy="2220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043609" y="2204864"/>
            <a:ext cx="432047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Орден Отечественной войны </a:t>
            </a:r>
          </a:p>
          <a:p>
            <a:r>
              <a:rPr lang="ru-RU" sz="2400" b="1" dirty="0" smtClean="0"/>
              <a:t>1 степени.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Ви́тя</a:t>
            </a:r>
            <a:r>
              <a:rPr lang="ru-RU" b="1" dirty="0" smtClean="0"/>
              <a:t> </a:t>
            </a:r>
            <a:r>
              <a:rPr lang="ru-RU" b="1" dirty="0" err="1" smtClean="0"/>
              <a:t>Коробко́в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5" name="Содержимое 4" descr="637px-%D0%92%D0%9F_%D0%BF%D0%B0%D0%BC%D1%8F%D1%82%D0%BD%D0%B8%D0%BA_%D0%9A%D0%BE%D1%80%D0%BE%D0%B1%D0%BA%D0%BE%D0%B2%D1%83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465138" y="2134204"/>
            <a:ext cx="4038600" cy="3797679"/>
          </a:xfrm>
        </p:spPr>
      </p:pic>
      <p:pic>
        <p:nvPicPr>
          <p:cNvPr id="6" name="Содержимое 5" descr="коробков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656138" y="2259135"/>
            <a:ext cx="4038600" cy="3547818"/>
          </a:xfrm>
        </p:spPr>
      </p:pic>
      <p:pic>
        <p:nvPicPr>
          <p:cNvPr id="7" name="Рисунок 6" descr="Medal for Valor USSR.jpg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57950" y="357166"/>
            <a:ext cx="1424940" cy="2802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3563888" y="1268760"/>
            <a:ext cx="32941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Медаль  </a:t>
            </a:r>
            <a:r>
              <a:rPr lang="ru-RU" sz="2400" b="1" dirty="0" smtClean="0">
                <a:solidFill>
                  <a:srgbClr val="FFC000"/>
                </a:solidFill>
              </a:rPr>
              <a:t>За отвагу</a:t>
            </a:r>
            <a:endParaRPr lang="ru-RU" sz="2400" b="1" dirty="0" smtClean="0"/>
          </a:p>
          <a:p>
            <a:r>
              <a:rPr lang="ru-RU" sz="2400" b="1" dirty="0" smtClean="0">
                <a:latin typeface="Corbel" pitchFamily="34" charset="0"/>
                <a:ea typeface="Times New Roman" pitchFamily="18" charset="0"/>
                <a:cs typeface="Times New Roman" pitchFamily="18" charset="0"/>
              </a:rPr>
              <a:t>(Посмертно).</a:t>
            </a:r>
            <a:endParaRPr lang="ru-RU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Воло́дя</a:t>
            </a:r>
            <a:r>
              <a:rPr lang="ru-RU" b="1" dirty="0" smtClean="0"/>
              <a:t> </a:t>
            </a:r>
            <a:r>
              <a:rPr lang="ru-RU" b="1" dirty="0" err="1" smtClean="0"/>
              <a:t>Дуби́нин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5" name="Содержимое 4" descr="Володя Дубинин.jpeg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340768"/>
            <a:ext cx="1841500" cy="294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_self" descr="http://preview.gogo.ru/urlpreview?url=i.i.ua/photo/images/pic/3/0/1532803_dadb6196.jpg">
            <a:hlinkClick r:id="rId4" tgtFrame="_blank"/>
          </p:cNvPr>
          <p:cNvPicPr>
            <a:picLocks noGrp="1"/>
          </p:cNvPicPr>
          <p:nvPr>
            <p:ph sz="half" idx="2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88224" y="692696"/>
            <a:ext cx="1593552" cy="203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Орден Красного Знамени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63888" y="2636912"/>
            <a:ext cx="1947545" cy="396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3203848" y="1412776"/>
            <a:ext cx="30243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hlinkClick r:id="rId7" tooltip="Орден Ленина"/>
              </a:rPr>
              <a:t>Орден Красного Знамени</a:t>
            </a:r>
            <a:endParaRPr lang="ru-RU" sz="2400" b="1" dirty="0" smtClean="0"/>
          </a:p>
          <a:p>
            <a:r>
              <a:rPr lang="ru-RU" sz="2400" b="1" dirty="0" smtClean="0">
                <a:latin typeface="Corbel" pitchFamily="34" charset="0"/>
                <a:ea typeface="Times New Roman" pitchFamily="18" charset="0"/>
                <a:cs typeface="Times New Roman" pitchFamily="18" charset="0"/>
              </a:rPr>
              <a:t>(Посмертно).</a:t>
            </a:r>
            <a:endParaRPr lang="ru-RU" sz="2400" b="1" dirty="0" smtClean="0"/>
          </a:p>
          <a:p>
            <a:pPr lvl="0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Зи́на</a:t>
            </a:r>
            <a:r>
              <a:rPr lang="ru-RU" b="1" dirty="0" smtClean="0"/>
              <a:t> </a:t>
            </a:r>
            <a:r>
              <a:rPr lang="ru-RU" b="1" dirty="0" err="1" smtClean="0"/>
              <a:t>Портно́ва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5" name="Содержимое 4" descr="Portnova Zina.jpg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268760"/>
            <a:ext cx="1628775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_self" descr="http://gogo.ru/preview?id=13918365">
            <a:hlinkClick r:id="rId4" tgtFrame="_blank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8992" y="1571612"/>
            <a:ext cx="1068705" cy="1520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_self" descr="http://preview.gogo.ru/urlpreview?url=img-fotki.yandex.ru/get/3204/juryno.0/0_1c9bc_620af9a0_XL">
            <a:hlinkClick r:id="rId6" tgtFrame="_blank"/>
          </p:cNvPr>
          <p:cNvPicPr>
            <a:picLocks noGrp="1"/>
          </p:cNvPicPr>
          <p:nvPr>
            <p:ph sz="half" idx="2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88224" y="3429000"/>
            <a:ext cx="1995313" cy="1300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Order of Lenin.jpg">
            <a:hlinkClick r:id="rId8"/>
          </p:cNvPr>
          <p:cNvPicPr/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4932040" y="332656"/>
            <a:ext cx="1424940" cy="277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Файл:Hero of the Soviet Union medal.png">
            <a:hlinkClick r:id="rId10"/>
          </p:cNvPr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995936" y="3645024"/>
            <a:ext cx="1365885" cy="2672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6623720" y="1124744"/>
            <a:ext cx="252028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pPr lvl="0"/>
            <a:r>
              <a:rPr lang="ru-RU" sz="2400" b="1" dirty="0" smtClean="0">
                <a:hlinkClick r:id="rId12" tooltip="Орден Ленина"/>
              </a:rPr>
              <a:t>Орден Ленина</a:t>
            </a:r>
            <a:r>
              <a:rPr lang="ru-RU" sz="2400" b="1" dirty="0" smtClean="0"/>
              <a:t>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95537" y="3861048"/>
            <a:ext cx="60486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 smtClean="0">
                <a:hlinkClick r:id="rId13" tooltip="Герой Советского Союза"/>
              </a:rPr>
              <a:t>Герой Советского Союза</a:t>
            </a:r>
            <a:endParaRPr lang="ru-RU" sz="2400" b="1" dirty="0" smtClean="0"/>
          </a:p>
          <a:p>
            <a:pPr lvl="0"/>
            <a:r>
              <a:rPr lang="ru-RU" sz="2400" b="1" dirty="0" smtClean="0"/>
              <a:t>   </a:t>
            </a:r>
            <a:r>
              <a:rPr lang="ru-RU" sz="2400" b="1" dirty="0" smtClean="0">
                <a:latin typeface="Corbel" pitchFamily="34" charset="0"/>
                <a:ea typeface="Times New Roman" pitchFamily="18" charset="0"/>
                <a:cs typeface="Times New Roman" pitchFamily="18" charset="0"/>
              </a:rPr>
              <a:t>(Посмертно).</a:t>
            </a:r>
            <a:endParaRPr lang="ru-RU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Муся </a:t>
            </a:r>
            <a:r>
              <a:rPr lang="ru-RU" b="1" dirty="0" err="1" smtClean="0"/>
              <a:t>Пинкензон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Содержимое 3" descr="http://upload.wikimedia.org/wikipedia/commons/thumb/9/93/M._Pinkenson%2C_Ust%27-Labinsk.jpg/250px-M._Pinkenson%2C_Ust%27-Labinsk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19717" y="1831414"/>
            <a:ext cx="3361765" cy="4477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Пионерский значок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732240" y="332656"/>
            <a:ext cx="2028503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620688"/>
            <a:ext cx="7772400" cy="2808312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Никто не забыт</a:t>
            </a:r>
          </a:p>
          <a:p>
            <a:pPr algn="ctr"/>
            <a:r>
              <a:rPr lang="ru-RU" sz="3600" dirty="0" smtClean="0"/>
              <a:t>И ничто не забыто…</a:t>
            </a:r>
            <a:endParaRPr lang="ru-RU" sz="3600" dirty="0"/>
          </a:p>
        </p:txBody>
      </p:sp>
      <p:pic>
        <p:nvPicPr>
          <p:cNvPr id="4" name="Рисунок 3" descr="К 60-летию Великой Победы. Эх, и наподдали мы им тогда!!! А потом ещё 40 лет терзали!!! Ничего, в другой раз неповадно будет!!!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4005064"/>
            <a:ext cx="1944216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22 июня 1941 года – </a:t>
            </a:r>
            <a:br>
              <a:rPr lang="ru-RU" dirty="0" smtClean="0"/>
            </a:br>
            <a:r>
              <a:rPr lang="ru-RU" dirty="0" smtClean="0"/>
              <a:t>начало Великой Отечественной войны</a:t>
            </a:r>
            <a:endParaRPr lang="ru-RU" dirty="0"/>
          </a:p>
        </p:txBody>
      </p:sp>
      <p:pic>
        <p:nvPicPr>
          <p:cNvPr id="4" name="Содержимое 3" descr="http://gazeta.aif.ru/data/mags/kids/143/pics/22_01_01.jpg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609975" y="2346325"/>
            <a:ext cx="2381250" cy="344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043608" y="1351672"/>
            <a:ext cx="7056784" cy="2221344"/>
          </a:xfrm>
        </p:spPr>
        <p:txBody>
          <a:bodyPr>
            <a:normAutofit fontScale="47500" lnSpcReduction="20000"/>
          </a:bodyPr>
          <a:lstStyle/>
          <a:p>
            <a:pPr algn="ctr"/>
            <a:r>
              <a:rPr lang="ru-RU" sz="6000" dirty="0" err="1" smtClean="0"/>
              <a:t>ru.wikipedia.org</a:t>
            </a:r>
            <a:r>
              <a:rPr lang="ru-RU" sz="6000" dirty="0" smtClean="0"/>
              <a:t>/</a:t>
            </a:r>
            <a:r>
              <a:rPr lang="ru-RU" sz="6000" dirty="0" err="1" smtClean="0"/>
              <a:t>wiki</a:t>
            </a:r>
            <a:r>
              <a:rPr lang="ru-RU" sz="6000" dirty="0" smtClean="0"/>
              <a:t>/Пионеры-герои</a:t>
            </a:r>
          </a:p>
          <a:p>
            <a:pPr algn="ctr"/>
            <a:r>
              <a:rPr lang="en-US" sz="6000" dirty="0" smtClean="0"/>
              <a:t>pages.marsu.ru/</a:t>
            </a:r>
            <a:r>
              <a:rPr lang="en-US" sz="6000" dirty="0" err="1" smtClean="0"/>
              <a:t>iac</a:t>
            </a:r>
            <a:r>
              <a:rPr lang="en-US" sz="6000" dirty="0" smtClean="0"/>
              <a:t>/</a:t>
            </a:r>
            <a:r>
              <a:rPr lang="en-US" sz="6000" dirty="0" err="1" smtClean="0"/>
              <a:t>resurs</a:t>
            </a:r>
            <a:r>
              <a:rPr lang="en-US" sz="6000" dirty="0" smtClean="0"/>
              <a:t>/</a:t>
            </a:r>
            <a:r>
              <a:rPr lang="en-US" sz="6000" dirty="0" err="1" smtClean="0"/>
              <a:t>istory</a:t>
            </a:r>
            <a:r>
              <a:rPr lang="en-US" sz="6000" dirty="0" smtClean="0"/>
              <a:t>/</a:t>
            </a:r>
            <a:r>
              <a:rPr lang="en-US" sz="6000" dirty="0" err="1" smtClean="0"/>
              <a:t>fo</a:t>
            </a:r>
            <a:endParaRPr lang="ru-RU" sz="6000" dirty="0" smtClean="0"/>
          </a:p>
          <a:p>
            <a:pPr algn="ctr"/>
            <a:r>
              <a:rPr lang="ru-RU" sz="6000" dirty="0" err="1" smtClean="0"/>
              <a:t>molodguard.ru</a:t>
            </a:r>
            <a:r>
              <a:rPr lang="ru-RU" sz="6000" dirty="0" smtClean="0"/>
              <a:t>/heroes1.htm</a:t>
            </a:r>
          </a:p>
          <a:p>
            <a:pPr algn="ctr"/>
            <a:r>
              <a:rPr lang="ru-RU" sz="6000" dirty="0" err="1" smtClean="0"/>
              <a:t>kazey.ru</a:t>
            </a:r>
            <a:r>
              <a:rPr lang="ru-RU" sz="6000" dirty="0" smtClean="0"/>
              <a:t>/</a:t>
            </a:r>
            <a:r>
              <a:rPr lang="ru-RU" sz="6000" dirty="0" err="1" smtClean="0"/>
              <a:t>pg.html</a:t>
            </a:r>
            <a:endParaRPr lang="ru-RU" sz="6000" dirty="0" smtClean="0"/>
          </a:p>
          <a:p>
            <a:pPr algn="ctr"/>
            <a:r>
              <a:rPr lang="ru-RU" sz="6000" dirty="0" err="1" smtClean="0"/>
              <a:t>tema.ru</a:t>
            </a:r>
            <a:r>
              <a:rPr lang="ru-RU" sz="6000" dirty="0" smtClean="0"/>
              <a:t>/</a:t>
            </a:r>
            <a:r>
              <a:rPr lang="ru-RU" sz="6000" dirty="0" err="1" smtClean="0"/>
              <a:t>rrr</a:t>
            </a:r>
            <a:r>
              <a:rPr lang="ru-RU" sz="6000" dirty="0" smtClean="0"/>
              <a:t>/</a:t>
            </a:r>
            <a:r>
              <a:rPr lang="ru-RU" sz="6000" dirty="0" err="1" smtClean="0"/>
              <a:t>pionery</a:t>
            </a:r>
            <a:r>
              <a:rPr lang="ru-RU" sz="6000" dirty="0" smtClean="0"/>
              <a:t>/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699792" y="512064"/>
            <a:ext cx="4392488" cy="777240"/>
          </a:xfrm>
        </p:spPr>
        <p:txBody>
          <a:bodyPr/>
          <a:lstStyle/>
          <a:p>
            <a:pPr algn="ctr"/>
            <a:r>
              <a:rPr lang="ru-RU" dirty="0" smtClean="0"/>
              <a:t>Ресурсы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Валя Котик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Содержимое 5" descr="600x600,fs-NASEDKIN-04,016,016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>
          <a:xfrm>
            <a:off x="6134235" y="428604"/>
            <a:ext cx="3009765" cy="4525962"/>
          </a:xfrm>
        </p:spPr>
      </p:pic>
      <p:pic>
        <p:nvPicPr>
          <p:cNvPr id="5" name="Содержимое 4" descr="Котик Валя "/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1357298"/>
            <a:ext cx="2071702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Валя Котик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86116" y="3786190"/>
            <a:ext cx="2571768" cy="254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3501008"/>
            <a:ext cx="2514600" cy="1368152"/>
          </a:xfrm>
        </p:spPr>
        <p:txBody>
          <a:bodyPr>
            <a:noAutofit/>
          </a:bodyPr>
          <a:lstStyle/>
          <a:p>
            <a:endParaRPr lang="ru-RU" sz="2400" dirty="0" smtClean="0"/>
          </a:p>
          <a:p>
            <a:pPr lvl="0"/>
            <a:r>
              <a:rPr lang="ru-RU" sz="2400" dirty="0" smtClean="0"/>
              <a:t> </a:t>
            </a:r>
          </a:p>
          <a:p>
            <a:pPr lvl="0"/>
            <a:r>
              <a:rPr lang="ru-RU" sz="2400" dirty="0" smtClean="0"/>
              <a:t>Медаль </a:t>
            </a:r>
            <a:r>
              <a:rPr lang="ru-RU" sz="2400" dirty="0" smtClean="0">
                <a:hlinkClick r:id="rId2" tooltip="Партизану Отечественной войны"/>
              </a:rPr>
              <a:t>Партизану Отечественной войны</a:t>
            </a:r>
            <a:r>
              <a:rPr lang="ru-RU" sz="2400" dirty="0" smtClean="0"/>
              <a:t> II степени </a:t>
            </a:r>
          </a:p>
          <a:p>
            <a:pPr lvl="0"/>
            <a:endParaRPr lang="ru-RU" sz="2400" dirty="0" smtClean="0">
              <a:latin typeface="Corbel" pitchFamily="34" charset="0"/>
              <a:ea typeface="Times New Roman" pitchFamily="18" charset="0"/>
              <a:cs typeface="Times New Roman" pitchFamily="18" charset="0"/>
            </a:endParaRPr>
          </a:p>
          <a:p>
            <a:endParaRPr lang="ru-RU" sz="2400" dirty="0"/>
          </a:p>
        </p:txBody>
      </p:sp>
      <p:pic>
        <p:nvPicPr>
          <p:cNvPr id="5" name="Содержимое 4" descr="Файл:Hero of the Soviet Union medal.png">
            <a:hlinkClick r:id="rId3"/>
          </p:cNvPr>
          <p:cNvPicPr>
            <a:picLocks noGrp="1"/>
          </p:cNvPicPr>
          <p:nvPr>
            <p:ph sz="half"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404664"/>
            <a:ext cx="136207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Order of Lenin.jpg">
            <a:hlinkClick r:id="rId5"/>
          </p:cNvPr>
          <p:cNvPicPr/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508104" y="980728"/>
            <a:ext cx="1424940" cy="277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Order of the Patriotic War (1st class).png">
            <a:hlinkClick r:id="rId7"/>
          </p:cNvPr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24128" y="4941168"/>
            <a:ext cx="142494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Partisan Medal 1st.jpg">
            <a:hlinkClick r:id="rId9"/>
          </p:cNvPr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419872" y="3789040"/>
            <a:ext cx="1424940" cy="2719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755576" y="3244334"/>
            <a:ext cx="42484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hlinkClick r:id="rId11" tooltip="Герой Советского Союза"/>
              </a:rPr>
              <a:t>Герой Советского Союза</a:t>
            </a:r>
            <a:endParaRPr lang="ru-RU" sz="2400" dirty="0" smtClean="0"/>
          </a:p>
          <a:p>
            <a:pPr lvl="0"/>
            <a:r>
              <a:rPr lang="ru-RU" sz="2400" dirty="0" smtClean="0"/>
              <a:t>   </a:t>
            </a:r>
            <a:r>
              <a:rPr lang="ru-RU" sz="2400" dirty="0" smtClean="0">
                <a:latin typeface="Corbel" pitchFamily="34" charset="0"/>
                <a:ea typeface="Times New Roman" pitchFamily="18" charset="0"/>
                <a:cs typeface="Times New Roman" pitchFamily="18" charset="0"/>
              </a:rPr>
              <a:t>(Посмертно).</a:t>
            </a:r>
            <a:endParaRPr lang="ru-RU" sz="2400" dirty="0" smtClean="0"/>
          </a:p>
        </p:txBody>
      </p:sp>
      <p:sp>
        <p:nvSpPr>
          <p:cNvPr id="10" name="Прямоугольник 9"/>
          <p:cNvSpPr/>
          <p:nvPr/>
        </p:nvSpPr>
        <p:spPr>
          <a:xfrm>
            <a:off x="4932040" y="260649"/>
            <a:ext cx="316835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hlinkClick r:id="rId12" tooltip="Орден Ленина"/>
              </a:rPr>
              <a:t>Орден Ленина</a:t>
            </a:r>
            <a:endParaRPr lang="ru-RU" sz="2400" dirty="0" smtClean="0"/>
          </a:p>
          <a:p>
            <a:pPr lvl="0"/>
            <a:r>
              <a:rPr lang="ru-RU" dirty="0" smtClean="0"/>
              <a:t>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580112" y="3861048"/>
            <a:ext cx="32403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hlinkClick r:id="rId13" tooltip="Орден Отечественной войны"/>
              </a:rPr>
              <a:t>Орден </a:t>
            </a:r>
          </a:p>
          <a:p>
            <a:pPr lvl="0"/>
            <a:r>
              <a:rPr lang="ru-RU" sz="2400" dirty="0" smtClean="0">
                <a:hlinkClick r:id="rId13" tooltip="Орден Отечественной войны"/>
              </a:rPr>
              <a:t>Отечественной войны</a:t>
            </a:r>
            <a:r>
              <a:rPr lang="ru-RU" sz="2400" dirty="0" smtClean="0"/>
              <a:t> I степени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Лара </a:t>
            </a:r>
            <a:r>
              <a:rPr lang="ru-RU" b="1" dirty="0" err="1" smtClean="0"/>
              <a:t>Михеенко</a:t>
            </a:r>
            <a:endParaRPr lang="ru-RU" dirty="0"/>
          </a:p>
        </p:txBody>
      </p:sp>
      <p:pic>
        <p:nvPicPr>
          <p:cNvPr id="7" name="Содержимое 6" descr="Лара Михеенко">
            <a:hlinkClick r:id="rId2"/>
          </p:cNvPr>
          <p:cNvPicPr>
            <a:picLocks noGrp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0" y="4357694"/>
            <a:ext cx="2501132" cy="2319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_self" descr="http://foto.mail.ru/inbox/estonija/_myphoto/p-64.jpg">
            <a:hlinkClick r:id="rId4" tgtFrame="_blank"/>
          </p:cNvPr>
          <p:cNvPicPr>
            <a:picLocks noGrp="1"/>
          </p:cNvPicPr>
          <p:nvPr>
            <p:ph sz="quarter" idx="4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28662" y="1643050"/>
            <a:ext cx="2786082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Order of the Patriotic War (1st class).png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929190" y="2214554"/>
            <a:ext cx="2067882" cy="2008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4139952" y="1066938"/>
            <a:ext cx="500404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orbel" pitchFamily="34" charset="0"/>
                <a:ea typeface="Times New Roman" pitchFamily="18" charset="0"/>
                <a:cs typeface="Times New Roman" pitchFamily="18" charset="0"/>
              </a:rPr>
              <a:t>Орден</a:t>
            </a:r>
            <a:r>
              <a:rPr kumimoji="0" lang="ru-RU" sz="2400" b="1" i="0" strike="noStrike" cap="none" normalizeH="0" dirty="0" smtClean="0">
                <a:ln>
                  <a:noFill/>
                </a:ln>
                <a:solidFill>
                  <a:srgbClr val="FFC000"/>
                </a:solidFill>
                <a:effectLst/>
                <a:latin typeface="Corbel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orbel" pitchFamily="34" charset="0"/>
                <a:ea typeface="Times New Roman" pitchFamily="18" charset="0"/>
                <a:cs typeface="Times New Roman" pitchFamily="18" charset="0"/>
              </a:rPr>
              <a:t>Отечественной войны 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effectLst/>
                <a:latin typeface="Corbel" pitchFamily="34" charset="0"/>
                <a:ea typeface="Times New Roman" pitchFamily="18" charset="0"/>
                <a:cs typeface="Times New Roman" pitchFamily="18" charset="0"/>
              </a:rPr>
              <a:t>1 степени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strike="noStrike" cap="none" normalizeH="0" baseline="0" dirty="0" smtClean="0">
                <a:ln>
                  <a:noFill/>
                </a:ln>
                <a:effectLst/>
                <a:latin typeface="Corbe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Corbel" pitchFamily="34" charset="0"/>
                <a:ea typeface="Times New Roman" pitchFamily="18" charset="0"/>
                <a:cs typeface="Times New Roman" pitchFamily="18" charset="0"/>
              </a:rPr>
              <a:t>(Посмертно</a:t>
            </a:r>
            <a:r>
              <a:rPr lang="ru-RU" sz="2400" b="1" dirty="0" smtClean="0">
                <a:latin typeface="Corbel" pitchFamily="34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Corbel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Corbe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Саша Бородулин 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Орден Красного Знамени</a:t>
            </a:r>
            <a:endParaRPr lang="ru-RU" dirty="0"/>
          </a:p>
        </p:txBody>
      </p:sp>
      <p:pic>
        <p:nvPicPr>
          <p:cNvPr id="4" name="Содержимое 3" descr="Саша Бородулин"/>
          <p:cNvPicPr>
            <a:picLocks noGrp="1"/>
          </p:cNvPicPr>
          <p:nvPr>
            <p:ph sz="quarter" idx="2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1472406" y="3128963"/>
            <a:ext cx="2009775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Саша Бородулин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43570" y="1714488"/>
            <a:ext cx="2857520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Picture 2" descr="Order of Red Banner.pn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63888" y="2492896"/>
            <a:ext cx="1428750" cy="1647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Юта </a:t>
            </a:r>
            <a:r>
              <a:rPr lang="ru-RU" b="1" dirty="0" err="1" smtClean="0"/>
              <a:t>Бондаровская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Дети-герои"/>
          <p:cNvPicPr>
            <a:picLocks noGrp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85918" y="1643050"/>
            <a:ext cx="1951939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5" descr="Юта Бондаровская">
            <a:hlinkClick r:id="rId3"/>
          </p:cNvPr>
          <p:cNvPicPr>
            <a:picLocks noGrp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86380" y="2928934"/>
            <a:ext cx="2786082" cy="2876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052736"/>
            <a:ext cx="2514600" cy="2160240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sz="2400" b="1" dirty="0" smtClean="0"/>
              <a:t>Медаль 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Партизану Отечественной войны </a:t>
            </a:r>
            <a:r>
              <a:rPr lang="ru-RU" sz="2400" b="1" dirty="0" smtClean="0"/>
              <a:t>1 степени </a:t>
            </a:r>
          </a:p>
          <a:p>
            <a:r>
              <a:rPr lang="ru-RU" sz="2400" b="1" dirty="0" smtClean="0">
                <a:latin typeface="Corbel" pitchFamily="34" charset="0"/>
                <a:ea typeface="Times New Roman" pitchFamily="18" charset="0"/>
                <a:cs typeface="Times New Roman" pitchFamily="18" charset="0"/>
              </a:rPr>
              <a:t>(Посмертно).</a:t>
            </a:r>
            <a:endParaRPr lang="ru-RU" sz="2400" b="1" dirty="0" smtClean="0"/>
          </a:p>
          <a:p>
            <a:endParaRPr lang="ru-RU" dirty="0"/>
          </a:p>
        </p:txBody>
      </p:sp>
      <p:pic>
        <p:nvPicPr>
          <p:cNvPr id="5" name="Содержимое 4" descr="МЕДАЛЬ «ПАРТИЗАНУ ОТЕЧЕСТВЕННОЙ ВОЙНЫ» 2 СТЕПЕНИ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3356992"/>
            <a:ext cx="1928826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Order of the Patriotic War (1st class).png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836712"/>
            <a:ext cx="1996444" cy="229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4067944" y="476672"/>
            <a:ext cx="50760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Орденом Отечественной войны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 </a:t>
            </a:r>
            <a:r>
              <a:rPr lang="ru-RU" sz="2400" b="1" dirty="0" smtClean="0"/>
              <a:t>1 степени.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Марат </a:t>
            </a:r>
            <a:r>
              <a:rPr lang="ru-RU" b="1" dirty="0" err="1" smtClean="0"/>
              <a:t>Казей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pic_self" descr="http://gogo.ru/preview?id=13918175">
            <a:hlinkClick r:id="rId2" tgtFrame="_blank"/>
          </p:cNvPr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1500174"/>
            <a:ext cx="1928826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Марат Казей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5856" y="3284984"/>
            <a:ext cx="3000396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Марат.jpg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929190" y="214290"/>
            <a:ext cx="3823970" cy="315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_self" descr="http://preview.gogo.ru/urlpreview?url=img-2003-05.photosight.ru/06/203629.jpg">
            <a:hlinkClick r:id="rId8" tgtFrame="_blank"/>
          </p:cNvPr>
          <p:cNvPicPr>
            <a:picLocks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971600" y="4509120"/>
            <a:ext cx="1928816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_self" descr="http://gogo.ru/preview?id=91625568">
            <a:hlinkClick r:id="rId10" tgtFrame="_blank"/>
          </p:cNvPr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516216" y="4293096"/>
            <a:ext cx="2377446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447</TotalTime>
  <Words>160</Words>
  <Application>Microsoft Office PowerPoint</Application>
  <PresentationFormat>Экран (4:3)</PresentationFormat>
  <Paragraphs>61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Метро</vt:lpstr>
      <vt:lpstr>  «Война - это слезы, невинная кровь,  руины, горе.  Война - это смерть. Наглая смерть.  В аде Второй мировой войны погибли  миллионы людей.                               </vt:lpstr>
      <vt:lpstr>22 июня 1941 года –  начало Великой Отечественной войны</vt:lpstr>
      <vt:lpstr>Валя Котик </vt:lpstr>
      <vt:lpstr>Слайд 4</vt:lpstr>
      <vt:lpstr>Лара Михеенко</vt:lpstr>
      <vt:lpstr>Саша Бородулин </vt:lpstr>
      <vt:lpstr>Юта Бондаровская </vt:lpstr>
      <vt:lpstr>Слайд 8</vt:lpstr>
      <vt:lpstr>Марат Казей </vt:lpstr>
      <vt:lpstr>Слайд 10</vt:lpstr>
      <vt:lpstr>Леня Голиков </vt:lpstr>
      <vt:lpstr>Слайд 12</vt:lpstr>
      <vt:lpstr>Валерий Волков </vt:lpstr>
      <vt:lpstr>Слайд 14</vt:lpstr>
      <vt:lpstr>Ви́тя Коробко́в </vt:lpstr>
      <vt:lpstr>Воло́дя Дуби́нин </vt:lpstr>
      <vt:lpstr>Зи́на Портно́ва </vt:lpstr>
      <vt:lpstr>Муся Пинкензон </vt:lpstr>
      <vt:lpstr>Слайд 19</vt:lpstr>
      <vt:lpstr>Ресурсы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завуч</dc:creator>
  <cp:lastModifiedBy>Юзер</cp:lastModifiedBy>
  <cp:revision>52</cp:revision>
  <dcterms:created xsi:type="dcterms:W3CDTF">2010-04-22T04:47:53Z</dcterms:created>
  <dcterms:modified xsi:type="dcterms:W3CDTF">2014-05-11T13:43:43Z</dcterms:modified>
</cp:coreProperties>
</file>