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0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5A75-4049-4080-8D11-EAA21CEE0959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5D52-75B2-4219-A1C7-FD59C87B6E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653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5A75-4049-4080-8D11-EAA21CEE0959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5D52-75B2-4219-A1C7-FD59C87B6E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9940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5A75-4049-4080-8D11-EAA21CEE0959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5D52-75B2-4219-A1C7-FD59C87B6E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612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5A75-4049-4080-8D11-EAA21CEE0959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5D52-75B2-4219-A1C7-FD59C87B6E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645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5A75-4049-4080-8D11-EAA21CEE0959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5D52-75B2-4219-A1C7-FD59C87B6E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1640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5A75-4049-4080-8D11-EAA21CEE0959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5D52-75B2-4219-A1C7-FD59C87B6E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26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5A75-4049-4080-8D11-EAA21CEE0959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5D52-75B2-4219-A1C7-FD59C87B6E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499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5A75-4049-4080-8D11-EAA21CEE0959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5D52-75B2-4219-A1C7-FD59C87B6E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644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5A75-4049-4080-8D11-EAA21CEE0959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5D52-75B2-4219-A1C7-FD59C87B6E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232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5A75-4049-4080-8D11-EAA21CEE0959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5D52-75B2-4219-A1C7-FD59C87B6E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276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5A75-4049-4080-8D11-EAA21CEE0959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5D52-75B2-4219-A1C7-FD59C87B6E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892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45A75-4049-4080-8D11-EAA21CEE0959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25D52-75B2-4219-A1C7-FD59C87B6E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742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48" y="2188564"/>
            <a:ext cx="10508001" cy="164891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современных образовательных технологий.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Биоэнергопластика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работе с обучающимися с ТМНР.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272197"/>
            <a:ext cx="10938119" cy="2116879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Подготовили:</a:t>
            </a:r>
          </a:p>
          <a:p>
            <a:pPr algn="r"/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начальных классов</a:t>
            </a:r>
          </a:p>
          <a:p>
            <a:pPr algn="r"/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КГБОУ Школа 3 </a:t>
            </a:r>
          </a:p>
          <a:p>
            <a:pPr algn="r"/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Савченко Н.Г.</a:t>
            </a:r>
          </a:p>
          <a:p>
            <a:pPr algn="r"/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Ерастова Н.В.</a:t>
            </a:r>
          </a:p>
          <a:p>
            <a:pPr algn="ctr"/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Комсомольск-на-Амуре</a:t>
            </a:r>
          </a:p>
          <a:p>
            <a:pPr algn="ctr"/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98426" y="212733"/>
            <a:ext cx="78548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МИНИСТЕРСТВО ОБРАЗОВАНИЯ И НАУКИ ХАБАРОВСКОГО КРАЯ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2872" y="61388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Краевое государственное бюджетное общеобразовательное учреждение, реализующее адаптированные основные общеобразовательные программы «Школа 3»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4399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Эльконин, Даниил Борисович — Википед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79415" y="1153858"/>
            <a:ext cx="3804343" cy="490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680" y="959370"/>
            <a:ext cx="6128776" cy="4631961"/>
          </a:xfrm>
        </p:spPr>
        <p:txBody>
          <a:bodyPr>
            <a:normAutofit lnSpcReduction="10000"/>
          </a:bodyPr>
          <a:lstStyle/>
          <a:p>
            <a:pPr algn="ctr"/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Звуковая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 языка очень рано становится предметом деятельности и практического познания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Д.Б.Эльконин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2040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396753"/>
            <a:ext cx="10515600" cy="2852737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-увеличение детей с речевой патологией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-общее недоразвитие речи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-нарушение звукопроизношения,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-бедный словарный запас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-неумение логично и последовательно излагать свои мысли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3909524"/>
            <a:ext cx="10515600" cy="211613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-Развитие речи-её звуковой стороны,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-Развитие словарного запаса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-Развитие грамматического строя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770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655" y="212726"/>
            <a:ext cx="10515600" cy="3456597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речевой и моторной деятельности: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Жукова Н.С.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Мастюкова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Е.М.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Филичева Т.Б.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Белякова Л.И.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Лопатина Л.В.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Серебрякова Н.В.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Методики коррекции речевых нарушений в логопедическом кабинете «Слово», г.  Комсомольск-на-Амуре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49" r="6133"/>
          <a:stretch/>
        </p:blipFill>
        <p:spPr bwMode="auto">
          <a:xfrm>
            <a:off x="3904178" y="1172307"/>
            <a:ext cx="2122553" cy="3282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нига: &amp;quot;Преодоление общего недоразвития речи у детей. Книга для логопедов&amp;quot;  - Жукова, Мастюкова, Филичева. Купить книгу, читать рецензии | ISBN  978-5-9780-0422-9 | Лабиринт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0497" y="1172307"/>
            <a:ext cx="201930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Книга: &amp;quot;Биоэнергопластика и интерактивная артикуляционная гимнастика&amp;quot; -  Ольга Крупенчук. Купить книгу, читать рецензии | ISBN 978-5-407-00993-1 |  Лабирин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30640" y="1172307"/>
            <a:ext cx="2420506" cy="3282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Инновационная мастерская логопеда. Пластилинотерапия. Моделирование.  Биоэнергопластика (Ежова М., Гусаковская И. (авт.-сост.)) - купить книгу с  доставкой в интернет-магазине «Читай-город». ISBN: 978-5-7057-4474-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0219" y="3854628"/>
            <a:ext cx="1966791" cy="284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Мастер-класс Активная артикуляционная гимнастика и биоэнергопластика |  Авторская платформа Pandia.r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43755" y="3854628"/>
            <a:ext cx="1926368" cy="2857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14964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Биоэнергопластика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–это соединение движений органов артикуляционного аппарата с движением  рук.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544" t="12650" r="9007" b="7692"/>
          <a:stretch/>
        </p:blipFill>
        <p:spPr>
          <a:xfrm>
            <a:off x="961292" y="2194779"/>
            <a:ext cx="3005385" cy="302199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976" r="19914" b="7864"/>
          <a:stretch/>
        </p:blipFill>
        <p:spPr>
          <a:xfrm>
            <a:off x="4662048" y="3234857"/>
            <a:ext cx="3401363" cy="31073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180" t="19487" r="16666" b="8889"/>
          <a:stretch/>
        </p:blipFill>
        <p:spPr>
          <a:xfrm>
            <a:off x="8758783" y="2194779"/>
            <a:ext cx="2958347" cy="320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7123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65126"/>
            <a:ext cx="10744200" cy="2635982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Биоэнергопластика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64564" y="1313840"/>
            <a:ext cx="1043427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постановки и автоматизации звуков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постановку звука и введение его 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речь;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-Развивать и совершенствовать артикуляционную и мелкую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моторику;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-Развивать координацию движений;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-Повышать мотивационную потребность к речевой активности у детей.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819375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262" y="505802"/>
            <a:ext cx="11388969" cy="587155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современной образовательной технологии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биоэнергопластики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работе с обучающимися с ТМНР, формирует: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зрительное и слуховое внимание;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пространственную ориентировку;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-точность движений пальцев и кистей рук совместно с движениями языка или губ;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27197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106</Words>
  <Application>Microsoft Office PowerPoint</Application>
  <PresentationFormat>Произвольный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Применение современных образовательных технологий.  Биоэнергопластика в работе с обучающимися с ТМНР.</vt:lpstr>
      <vt:lpstr>Слайд 2</vt:lpstr>
      <vt:lpstr>   Проблема:   -увеличение детей с речевой патологией -общее недоразвитие речи -нарушение звукопроизношения,  -бедный словарный запас -неумение логично и последовательно излагать свои мысли</vt:lpstr>
      <vt:lpstr>Авторы речевой и моторной деятельности:  Жукова Н.С. Мастюкова Е.М. Филичева Т.Б. Белякова Л.И. Лопатина Л.В. Серебрякова Н.В.</vt:lpstr>
      <vt:lpstr>Биоэнергопластика –это соединение движений органов артикуляционного аппарата с движением  рук.</vt:lpstr>
      <vt:lpstr>Биоэнергопластика   </vt:lpstr>
      <vt:lpstr>Вывод:  Применение современной образовательной технологии биоэнергопластики в работе с обучающимися с ТМНР, формирует:  - зрительное и слуховое внимание; - пространственную ориентировку; -точность движений пальцев и кистей рук совместно с движениями языка или губ;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современных образовательных технологий.  Биоэнергопластика в работе с обучающимися с ТМНР</dc:title>
  <dc:creator>Наталья</dc:creator>
  <cp:lastModifiedBy>админ</cp:lastModifiedBy>
  <cp:revision>13</cp:revision>
  <dcterms:created xsi:type="dcterms:W3CDTF">2022-01-24T10:13:38Z</dcterms:created>
  <dcterms:modified xsi:type="dcterms:W3CDTF">2022-01-26T04:24:26Z</dcterms:modified>
</cp:coreProperties>
</file>