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806411-F696-4F10-BA35-10E8162CA514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04119C-EA0E-4753-96FA-DC7AD5CEA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3207"/>
            <a:ext cx="7886700" cy="4621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Решение педагогического совета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2630" y="844731"/>
            <a:ext cx="8956111" cy="56312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Информацию выступающих принять к сведению.</a:t>
            </a:r>
          </a:p>
          <a:p>
            <a:pPr>
              <a:buNone/>
            </a:pPr>
            <a:r>
              <a:rPr lang="ru-RU" dirty="0" smtClean="0"/>
              <a:t>2. Изучить содержание программы по </a:t>
            </a:r>
            <a:r>
              <a:rPr lang="ru-RU" dirty="0" err="1" smtClean="0"/>
              <a:t>проф</a:t>
            </a:r>
            <a:r>
              <a:rPr lang="ru-RU" dirty="0" smtClean="0"/>
              <a:t> ориентированию обучающихся с интеллектуальными нарушениями «Билет в будущее» на предметных МО в срок до 15.05.2018 года.</a:t>
            </a:r>
          </a:p>
          <a:p>
            <a:pPr>
              <a:buNone/>
            </a:pPr>
            <a:r>
              <a:rPr lang="ru-RU" dirty="0" smtClean="0"/>
              <a:t>3. Изучить модель профориентации и </a:t>
            </a:r>
            <a:r>
              <a:rPr lang="ru-RU" dirty="0" err="1" smtClean="0"/>
              <a:t>профподготовки</a:t>
            </a:r>
            <a:r>
              <a:rPr lang="ru-RU" dirty="0" smtClean="0"/>
              <a:t> обучающихся с интеллектуальными нарушениями на предметных МО в срок до 15.05.2018 года.</a:t>
            </a:r>
          </a:p>
          <a:p>
            <a:pPr>
              <a:buNone/>
            </a:pPr>
            <a:r>
              <a:rPr lang="ru-RU" dirty="0" smtClean="0"/>
              <a:t>4. МО подготовить предложения о внесении дополнений в программу «Билет в будущее» с учетом потребностей рынка труда города Комсомольска в срок до 15.05.2018 года.</a:t>
            </a:r>
          </a:p>
          <a:p>
            <a:pPr>
              <a:buNone/>
            </a:pPr>
            <a:r>
              <a:rPr lang="ru-RU" dirty="0" smtClean="0"/>
              <a:t>5. МО учителей профильного труда подготовить предложения о проведении школьного этапа конкурса «</a:t>
            </a:r>
            <a:r>
              <a:rPr lang="ru-RU" dirty="0" err="1" smtClean="0"/>
              <a:t>Абилимпикс</a:t>
            </a:r>
            <a:r>
              <a:rPr lang="ru-RU" dirty="0" smtClean="0"/>
              <a:t>» в ноябре 2018 года в срок до 15.05.2018 года. </a:t>
            </a:r>
          </a:p>
          <a:p>
            <a:pPr>
              <a:buNone/>
            </a:pPr>
            <a:r>
              <a:rPr lang="ru-RU" dirty="0" smtClean="0"/>
              <a:t>6. Утвердить КИМ по тестированию предметных результатов усвоения обучающимися русского языка, чтения, математики и основ социальной жизни выпускников 9 классов в КГБОУ Школа 3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52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485ef3319c69232c21559867b5b9926f7457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138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Решение педагогического совета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«Работа педагогического коллектива в целевом поле инновационной инфраструктуры Хабаровского края»</dc:title>
  <dc:creator>Учитель</dc:creator>
  <cp:lastModifiedBy>123</cp:lastModifiedBy>
  <cp:revision>7</cp:revision>
  <dcterms:created xsi:type="dcterms:W3CDTF">2018-03-25T22:05:08Z</dcterms:created>
  <dcterms:modified xsi:type="dcterms:W3CDTF">2018-04-16T03:38:29Z</dcterms:modified>
</cp:coreProperties>
</file>