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часов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E52D528E-229F-4750-83F0-7B5D470A8391}" type="CATEGORYNAME">
                      <a:rPr lang="en-US" smtClean="0"/>
                      <a:pPr/>
                      <a:t>[ИМЯ КАТЕГОРИИ]</a:t>
                    </a:fld>
                    <a:endParaRPr lang="en-US" baseline="0" smtClean="0"/>
                  </a:p>
                  <a:p>
                    <a:r>
                      <a:rPr lang="en-US" baseline="0" smtClean="0"/>
                      <a:t>44%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901BD3A-DF52-4C8B-B8B9-D7D3A0787F16}" type="CATEGORYNAME">
                      <a:rPr lang="en-US"/>
                      <a:pPr/>
                      <a:t>[ИМЯ КАТЕГОРИИ]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28%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часов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0689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Сравнительная характеристика коррекционного курса по программе </a:t>
            </a:r>
            <a:r>
              <a:rPr lang="ru-RU" dirty="0" err="1" smtClean="0"/>
              <a:t>В.В.Воронковой</a:t>
            </a:r>
            <a:r>
              <a:rPr lang="ru-RU" dirty="0" smtClean="0"/>
              <a:t> и ФГОС УО(интеллектуальные нарушения)</a:t>
            </a:r>
            <a:br>
              <a:rPr lang="ru-RU" dirty="0" smtClean="0"/>
            </a:br>
            <a:r>
              <a:rPr lang="ru-RU" dirty="0" smtClean="0"/>
              <a:t>                 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Г.С.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учитель-логопед</a:t>
            </a:r>
            <a:r>
              <a:rPr lang="ru-RU" sz="7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Коррекционный курс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664747"/>
              </p:ext>
            </p:extLst>
          </p:nvPr>
        </p:nvGraphicFramePr>
        <p:xfrm>
          <a:off x="323532" y="1124745"/>
          <a:ext cx="8736714" cy="5537102"/>
        </p:xfrm>
        <a:graphic>
          <a:graphicData uri="http://schemas.openxmlformats.org/drawingml/2006/table">
            <a:tbl>
              <a:tblPr/>
              <a:tblGrid>
                <a:gridCol w="1584172"/>
                <a:gridCol w="360040"/>
                <a:gridCol w="360040"/>
                <a:gridCol w="360040"/>
                <a:gridCol w="216024"/>
                <a:gridCol w="216024"/>
                <a:gridCol w="720080"/>
                <a:gridCol w="2127551"/>
                <a:gridCol w="337455"/>
                <a:gridCol w="416140"/>
                <a:gridCol w="409767"/>
                <a:gridCol w="409767"/>
                <a:gridCol w="617016"/>
                <a:gridCol w="602598"/>
              </a:tblGrid>
              <a:tr h="1040653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В.В.Воронкова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ФГОС УО (</a:t>
                      </a:r>
                      <a:r>
                        <a:rPr lang="ru-RU" sz="2400" b="1" kern="120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ИНТЕЛЛЕКТУАЛЬНЫЕ</a:t>
                      </a:r>
                      <a:r>
                        <a:rPr lang="ru-RU" sz="2400" b="1" kern="1200" baseline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НАРУШЕНИЯ)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>
                      <a:noFill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4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000" spc="-14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spc="-14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000" spc="-14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Логопедия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Логопедия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200">
                <a:tc rowSpan="5" gridSpan="7">
                  <a:txBody>
                    <a:bodyPr/>
                    <a:lstStyle/>
                    <a:p>
                      <a:endParaRPr lang="ru-RU" dirty="0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Гармонизация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663"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Профессиональная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ориентация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663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Профессиональная адаптация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663"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Социализация обучающихся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3795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 marL="65353" marR="65353" marT="786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5353" marR="65353" marT="7867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77540408"/>
              </p:ext>
            </p:extLst>
          </p:nvPr>
        </p:nvGraphicFramePr>
        <p:xfrm>
          <a:off x="683568" y="1484784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В.В.ВОРОНКОВОЙ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УО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 НАРУШЕНИЯ) 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062974973"/>
              </p:ext>
            </p:extLst>
          </p:nvPr>
        </p:nvGraphicFramePr>
        <p:xfrm>
          <a:off x="1547664" y="1916832"/>
          <a:ext cx="6336704" cy="471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5809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13691bc81d3b7d4b1e04dee142d6158c166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82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Сравнительная характеристика коррекционного курса по программе В.В.Воронковой и ФГОС УО(интеллектуальные нарушения)                                              Подготовила: Самар Г.С.                                                                                                         учитель-логопед  </vt:lpstr>
      <vt:lpstr>Коррекционный курс</vt:lpstr>
      <vt:lpstr>Презентация PowerPoint</vt:lpstr>
      <vt:lpstr>ФГОС УО  (ИНТЕЛЛЕКТУАЛЬНЫЕ НАРУШЕНИЯ)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галя</cp:lastModifiedBy>
  <cp:revision>15</cp:revision>
  <dcterms:created xsi:type="dcterms:W3CDTF">2017-10-25T20:51:33Z</dcterms:created>
  <dcterms:modified xsi:type="dcterms:W3CDTF">2017-10-31T08:46:45Z</dcterms:modified>
</cp:coreProperties>
</file>